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590" r:id="rId4"/>
    <p:sldId id="599" r:id="rId5"/>
    <p:sldId id="613" r:id="rId6"/>
    <p:sldId id="614" r:id="rId7"/>
    <p:sldId id="615" r:id="rId8"/>
    <p:sldId id="616" r:id="rId9"/>
    <p:sldId id="61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12 – Reagan and the March to the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6 </a:t>
            </a:r>
            <a:r>
              <a:rPr lang="en-US" dirty="0" smtClean="0"/>
              <a:t>–</a:t>
            </a:r>
            <a:r>
              <a:rPr lang="en-US" dirty="0" smtClean="0"/>
              <a:t> The Obama Presidency</a:t>
            </a:r>
            <a:endParaRPr lang="en-US" dirty="0" smtClean="0"/>
          </a:p>
          <a:p>
            <a:r>
              <a:rPr lang="en-US" dirty="0" smtClean="0"/>
              <a:t>4/</a:t>
            </a:r>
            <a:r>
              <a:rPr lang="en-US" dirty="0" smtClean="0"/>
              <a:t>18/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12 Lesson</a:t>
            </a:r>
            <a:r>
              <a:rPr lang="en-US" dirty="0" smtClean="0"/>
              <a:t> 6: </a:t>
            </a:r>
            <a:r>
              <a:rPr lang="en-US" dirty="0" smtClean="0"/>
              <a:t>4/</a:t>
            </a:r>
            <a:r>
              <a:rPr lang="en-US" dirty="0" smtClean="0"/>
              <a:t>18/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Respond to the prompt below in the Notes section of your Power Point</a:t>
            </a:r>
          </a:p>
          <a:p>
            <a:pPr marL="457200" indent="-457200">
              <a:buAutoNum type="arabicParenBoth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i="1" dirty="0" smtClean="0"/>
              <a:t>What are the most important issues facing America today?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 algn="ctr">
              <a:buNone/>
            </a:pPr>
            <a:r>
              <a:rPr lang="en-US" sz="4800" dirty="0" smtClean="0"/>
              <a:t>34 </a:t>
            </a:r>
            <a:r>
              <a:rPr lang="en-US" sz="4800" dirty="0" smtClean="0"/>
              <a:t>Days Left Until the AP Exam!!!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	Unit 12 Lesson</a:t>
            </a:r>
            <a:r>
              <a:rPr lang="en-US" dirty="0" smtClean="0"/>
              <a:t> </a:t>
            </a:r>
            <a:r>
              <a:rPr lang="en-US" dirty="0" smtClean="0"/>
              <a:t>6. SWBAT determine which major issues are likely to impact the United States during the Obama Administration and in the future.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2923"/>
            <a:ext cx="9144000" cy="355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925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Election of 2008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Close contest between Senator Hillary Clinton and </a:t>
            </a:r>
            <a:r>
              <a:rPr lang="en-US" b="1" u="sng" dirty="0" smtClean="0"/>
              <a:t>Senator Barack Obama</a:t>
            </a:r>
            <a:r>
              <a:rPr lang="en-US" dirty="0" smtClean="0"/>
              <a:t> for Democratic nomination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Senator John McCain</a:t>
            </a:r>
            <a:r>
              <a:rPr lang="en-US" dirty="0" smtClean="0"/>
              <a:t> nominated by Republicans in response to Bush’s plummeting approval rating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Sarah </a:t>
            </a:r>
            <a:r>
              <a:rPr lang="en-US" b="1" u="sng" dirty="0" err="1" smtClean="0"/>
              <a:t>Palin</a:t>
            </a:r>
            <a:r>
              <a:rPr lang="en-US" dirty="0" smtClean="0"/>
              <a:t> becomes second woman nominated to run for VP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McCain-</a:t>
            </a:r>
            <a:r>
              <a:rPr lang="en-US" dirty="0" err="1" smtClean="0"/>
              <a:t>Palin</a:t>
            </a:r>
            <a:r>
              <a:rPr lang="en-US" dirty="0" smtClean="0"/>
              <a:t> squander early lead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Obama Revolution</a:t>
            </a:r>
            <a:r>
              <a:rPr lang="en-US" dirty="0" smtClean="0"/>
              <a:t> uses </a:t>
            </a:r>
            <a:r>
              <a:rPr lang="en-US" b="1" u="sng" dirty="0" smtClean="0"/>
              <a:t>grassroots</a:t>
            </a:r>
            <a:r>
              <a:rPr lang="en-US" dirty="0" smtClean="0"/>
              <a:t> campaigning with social media to capture easy victory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Raised significantly more campaign funds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Democrats take </a:t>
            </a:r>
            <a:r>
              <a:rPr lang="en-US" b="1" u="sng" dirty="0" smtClean="0"/>
              <a:t>swing states</a:t>
            </a:r>
            <a:r>
              <a:rPr lang="en-US" dirty="0" smtClean="0"/>
              <a:t> of Florida, Ohio, Virginia, and North Carolina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Increase majority in both houses of Congress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</a:t>
            </a:r>
            <a:r>
              <a:rPr lang="en-US" dirty="0" smtClean="0"/>
              <a:t> Obama </a:t>
            </a:r>
            <a:r>
              <a:rPr lang="en-US" dirty="0" smtClean="0"/>
              <a:t>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307" y="1062554"/>
            <a:ext cx="3659693" cy="3096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90" y="4159113"/>
            <a:ext cx="3117809" cy="269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Transitioning to Obama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Bush and Obama collaborate on asking Congress to continue TARP bailouts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Support automakers </a:t>
            </a:r>
            <a:r>
              <a:rPr lang="en-US" b="1" u="sng" dirty="0" smtClean="0"/>
              <a:t>Chrysler</a:t>
            </a:r>
            <a:r>
              <a:rPr lang="en-US" dirty="0" smtClean="0"/>
              <a:t> and </a:t>
            </a:r>
            <a:r>
              <a:rPr lang="en-US" b="1" u="sng" dirty="0" smtClean="0"/>
              <a:t>GM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Cabinet Changes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Clinton becomes Secretary of State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Eric Holder is first African American Attorney General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Robert Gates kept on as Secretary of Defense 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Largest crowd in American history attends Obama’s inauguration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Continues messages of “change”, “responsibility”, and “reform”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</a:t>
            </a:r>
            <a:r>
              <a:rPr lang="en-US" dirty="0" smtClean="0"/>
              <a:t> Obama </a:t>
            </a:r>
            <a:r>
              <a:rPr lang="en-US" dirty="0" smtClean="0"/>
              <a:t>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20118"/>
            <a:ext cx="3442089" cy="583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First “100 Days”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Immediately sought to overturn many Bush-era policies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Closed Guantanamo Bay prison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Banned torture in questioning terror suspects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Expanded stem-cell research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Supported overseas health organizations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Promoted actions to stabilize the economy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American Recovery and Reinvestment Act of 2009</a:t>
            </a:r>
            <a:r>
              <a:rPr lang="en-US" dirty="0" smtClean="0"/>
              <a:t> created “tax relief”, state and local aid, and construction projects, education, health care, and renewable energy programs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Modeled after “Recovery” programs of New Deal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Public-Private Investment Program for </a:t>
            </a:r>
            <a:r>
              <a:rPr lang="en-US" b="1" u="sng" dirty="0" err="1" smtClean="0"/>
              <a:t>Legacv</a:t>
            </a:r>
            <a:r>
              <a:rPr lang="en-US" b="1" u="sng" dirty="0" smtClean="0"/>
              <a:t> Assets</a:t>
            </a:r>
            <a:r>
              <a:rPr lang="en-US" dirty="0" smtClean="0"/>
              <a:t> used TARP funds and private investment to buy “toxic assets” or bad loans from banks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Helped restore credit flow and confidence in banks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Increased regulation of large financial institutions by measuring risk levels and allowing government takeover of financial bodies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Bailout of automakers to promote industrial recovery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Republican opposition limited recovery efforts but Democratic control of Congress allowed most initiatives to pass</a:t>
            </a: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</a:t>
            </a:r>
            <a:r>
              <a:rPr lang="en-US" dirty="0" smtClean="0"/>
              <a:t> Obama </a:t>
            </a:r>
            <a:r>
              <a:rPr lang="en-US" dirty="0" smtClean="0"/>
              <a:t>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62553"/>
            <a:ext cx="344208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Changing Foreign Policy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Oversaw withdrawal of all American troops from Iraq and instituted “transitional force” of Iraqis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Afghanistan policy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Initial surge of 17,000 troops to address issues neglected due to Iraq invasion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Timetable set for withdrawal by 2014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Mexican-American Relations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Obama cooperates with </a:t>
            </a:r>
            <a:r>
              <a:rPr lang="en-US" dirty="0" err="1" smtClean="0"/>
              <a:t>Meixcan</a:t>
            </a:r>
            <a:r>
              <a:rPr lang="en-US" dirty="0" smtClean="0"/>
              <a:t> President Felipe Calderon to limit influence of Mexican drug cartels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Make money by selling weapons and drugs to Americans</a:t>
            </a:r>
            <a:endParaRPr lang="en-US" sz="28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</a:t>
            </a:r>
            <a:r>
              <a:rPr lang="en-US" dirty="0" smtClean="0"/>
              <a:t> Obama </a:t>
            </a:r>
            <a:r>
              <a:rPr lang="en-US" dirty="0" smtClean="0"/>
              <a:t>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3"/>
            <a:ext cx="3442088" cy="3222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4284723"/>
            <a:ext cx="3442089" cy="257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 startAt="5"/>
            </a:pPr>
            <a:r>
              <a:rPr lang="en-US" dirty="0" smtClean="0"/>
              <a:t>Election of 2012 and Major Issues in America’s Future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Mitt </a:t>
            </a:r>
            <a:r>
              <a:rPr lang="en-US" dirty="0" err="1" smtClean="0"/>
              <a:t>Rommney</a:t>
            </a:r>
            <a:r>
              <a:rPr lang="en-US" dirty="0" smtClean="0"/>
              <a:t> runs as Republican nominee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Close campaign turns into decisive victory for Obama and VP </a:t>
            </a:r>
            <a:r>
              <a:rPr lang="en-US" b="1" u="sng" dirty="0" smtClean="0"/>
              <a:t>Joe Biden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Republicans captured the House of Representatives in 2010 and hold onto majority in 2012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Major issues of Obama’s second term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Party “Polarization”</a:t>
            </a:r>
            <a:r>
              <a:rPr lang="en-US" dirty="0" smtClean="0"/>
              <a:t> – Lack of compromise among Democrats and Republicans has led to gridlock on many issues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/>
              <a:t>“Fiscal Cliff”</a:t>
            </a:r>
            <a:r>
              <a:rPr lang="en-US" dirty="0" smtClean="0"/>
              <a:t> – Congress struggles to pass a budget as Republicans want tax and program cuts while Democrats want to maintain programs and raise taxes on wealthy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Immigration Reform – Pathways to citizenship and college access for children of illegal immigrants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Gun Control – Hotly contested debate especially following </a:t>
            </a:r>
            <a:r>
              <a:rPr lang="en-US" b="1" u="sng" dirty="0" smtClean="0"/>
              <a:t>Newtown Shooting</a:t>
            </a:r>
            <a:r>
              <a:rPr lang="en-US" dirty="0" smtClean="0"/>
              <a:t> of 2012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Iran and North Korean Aggression – Both nations continue development of nuclear technologies while North Korea threatens America and South </a:t>
            </a:r>
            <a:r>
              <a:rPr lang="en-US" dirty="0" smtClean="0"/>
              <a:t>Korea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Gay </a:t>
            </a:r>
            <a:r>
              <a:rPr lang="en-US" dirty="0" smtClean="0"/>
              <a:t>Marriage Rights – Major Supreme Court cases being heard on the </a:t>
            </a:r>
            <a:r>
              <a:rPr lang="en-US" b="1" u="sng" dirty="0" smtClean="0"/>
              <a:t>Defense of Marriage Act</a:t>
            </a:r>
            <a:r>
              <a:rPr lang="en-US" dirty="0" smtClean="0"/>
              <a:t> </a:t>
            </a: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</a:t>
            </a:r>
            <a:r>
              <a:rPr lang="en-US" dirty="0" smtClean="0"/>
              <a:t> Obama </a:t>
            </a:r>
            <a:r>
              <a:rPr lang="en-US" dirty="0" smtClean="0"/>
              <a:t>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90" y="1062554"/>
            <a:ext cx="3117810" cy="29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10" y="3983554"/>
            <a:ext cx="3350289" cy="287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</a:t>
            </a:r>
            <a:r>
              <a:rPr lang="en-US" dirty="0" smtClean="0"/>
              <a:t>1078 </a:t>
            </a:r>
            <a:r>
              <a:rPr lang="en-US" dirty="0" smtClean="0"/>
              <a:t>- </a:t>
            </a:r>
            <a:r>
              <a:rPr lang="en-US" dirty="0" smtClean="0"/>
              <a:t>1107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6” </a:t>
            </a:r>
            <a:r>
              <a:rPr lang="en-US" dirty="0" smtClean="0"/>
              <a:t>and email to Mr. Vandsburger (will count as class work grade)</a:t>
            </a:r>
          </a:p>
          <a:p>
            <a:r>
              <a:rPr lang="en-US" dirty="0" smtClean="0"/>
              <a:t>Finish “Iraq War DBQ” by Sunday at 8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Buy Princeton Review AP US History Review Book and bring to class on Monday (will count as class work grade)</a:t>
            </a:r>
          </a:p>
          <a:p>
            <a:r>
              <a:rPr lang="en-US" dirty="0" smtClean="0"/>
              <a:t>Bring all AP US History Materials for Class on Monday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 The</a:t>
            </a:r>
            <a:r>
              <a:rPr lang="en-US" dirty="0" smtClean="0"/>
              <a:t> Obama </a:t>
            </a:r>
            <a:r>
              <a:rPr lang="en-US" dirty="0" smtClean="0"/>
              <a:t>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14516</TotalTime>
  <Words>744</Words>
  <Application>Microsoft Macintosh PowerPoint</Application>
  <PresentationFormat>On-screen Show (4:3)</PresentationFormat>
  <Paragraphs>105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12 – Reagan and the March to the Present</vt:lpstr>
      <vt:lpstr>Unit 12 Lesson 6: 4/18/13</vt:lpstr>
      <vt:lpstr>Objective</vt:lpstr>
      <vt:lpstr>Notes: The Obama Presidency</vt:lpstr>
      <vt:lpstr>Notes: The Obama Presidency</vt:lpstr>
      <vt:lpstr>Notes: The Obama Presidency</vt:lpstr>
      <vt:lpstr>Notes: The Obama Presidency</vt:lpstr>
      <vt:lpstr>Notes: The Obama Presidency</vt:lpstr>
      <vt:lpstr>Independent Work: The Obama Presidency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430</cp:revision>
  <cp:lastPrinted>2013-03-08T13:14:51Z</cp:lastPrinted>
  <dcterms:created xsi:type="dcterms:W3CDTF">2013-04-17T14:20:16Z</dcterms:created>
  <dcterms:modified xsi:type="dcterms:W3CDTF">2013-04-17T14:33:34Z</dcterms:modified>
</cp:coreProperties>
</file>