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590" r:id="rId4"/>
    <p:sldId id="599" r:id="rId5"/>
    <p:sldId id="619" r:id="rId6"/>
    <p:sldId id="613" r:id="rId7"/>
    <p:sldId id="614" r:id="rId8"/>
    <p:sldId id="615" r:id="rId9"/>
    <p:sldId id="620" r:id="rId10"/>
    <p:sldId id="616" r:id="rId11"/>
    <p:sldId id="621" r:id="rId12"/>
    <p:sldId id="624" r:id="rId13"/>
    <p:sldId id="622" r:id="rId14"/>
    <p:sldId id="617" r:id="rId15"/>
    <p:sldId id="623" r:id="rId16"/>
    <p:sldId id="618" r:id="rId17"/>
    <p:sldId id="6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12 – Reagan and the March to the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4 – The Clinton Presidency</a:t>
            </a:r>
          </a:p>
          <a:p>
            <a:r>
              <a:rPr lang="en-US" dirty="0" smtClean="0"/>
              <a:t>4/16/13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Font typeface="+mj-lt"/>
              <a:buAutoNum type="romanUcPeriod" startAt="5"/>
            </a:pPr>
            <a:r>
              <a:rPr lang="en-US" dirty="0" smtClean="0"/>
              <a:t>Clinton’s Second Term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Economic growth reaches new heights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Annual growth 4%, inflation 2-3% annually, unemployment down to 4%, stock market growth of 22% annually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Internet fuels business growth known as </a:t>
            </a:r>
            <a:r>
              <a:rPr lang="en-US" b="1" u="sng" dirty="0" smtClean="0"/>
              <a:t>E-Commerce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Both wealth and working class experience benefits of economic growth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Major disputes between Republicans and Democrats over how to spend </a:t>
            </a:r>
            <a:r>
              <a:rPr lang="en-US" b="1" u="sng" dirty="0" smtClean="0"/>
              <a:t>surplus</a:t>
            </a:r>
            <a:r>
              <a:rPr lang="en-US" dirty="0" smtClean="0"/>
              <a:t> and whether to cut taxes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Surplus reaches $4.6 trillion, Clinton wants to spend this on social programs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Scandals of Clinton’s Presidency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Whitewater Scandal</a:t>
            </a:r>
            <a:r>
              <a:rPr lang="en-US" dirty="0" smtClean="0"/>
              <a:t> charges but fails to find guilt in Clinton’s fraudulent real-estate deal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Clinton is first to become impeached since Grant due to </a:t>
            </a:r>
            <a:r>
              <a:rPr lang="en-US" b="1" u="sng" dirty="0" smtClean="0"/>
              <a:t>Monica Lewinsky Affair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Congress does not remove Clinton from office</a:t>
            </a:r>
            <a:endParaRPr lang="en-US" sz="28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3"/>
            <a:ext cx="3442088" cy="2882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944912"/>
            <a:ext cx="3442088" cy="291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3715700" cy="579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99" y="1062553"/>
            <a:ext cx="5428299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3923282" cy="5795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81" y="1062552"/>
            <a:ext cx="5220717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 startAt="6"/>
            </a:pPr>
            <a:r>
              <a:rPr lang="en-US" dirty="0" smtClean="0"/>
              <a:t>Clinton’s Foreign Policy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Madeline K. Albright</a:t>
            </a:r>
            <a:r>
              <a:rPr lang="en-US" dirty="0" smtClean="0"/>
              <a:t> became first woman to serve as Secretary of State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United States conducts </a:t>
            </a:r>
            <a:r>
              <a:rPr lang="en-US" b="1" u="sng" dirty="0" smtClean="0"/>
              <a:t>peacekeeping</a:t>
            </a:r>
            <a:r>
              <a:rPr lang="en-US" dirty="0" smtClean="0"/>
              <a:t> missions around the world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1993 – Civil war in Somalia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1994 – Haiti to prevent military coup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1998 – Negotiated end of British rule in Northern Ireland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US-Russian relations strained by Russian military action in </a:t>
            </a:r>
            <a:r>
              <a:rPr lang="en-US" b="1" u="sng" dirty="0" smtClean="0"/>
              <a:t>Chechnya</a:t>
            </a:r>
            <a:r>
              <a:rPr lang="en-US" dirty="0" smtClean="0"/>
              <a:t>, admission of former Soviet Republics to NATO, and Russia’s support of Serbia in </a:t>
            </a:r>
            <a:r>
              <a:rPr lang="en-US" b="1" u="sng" dirty="0" smtClean="0"/>
              <a:t>Balkan Wars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Serbian dictator </a:t>
            </a:r>
            <a:r>
              <a:rPr lang="en-US" b="1" u="sng" dirty="0" smtClean="0"/>
              <a:t>Slobodan Milosevic</a:t>
            </a:r>
            <a:r>
              <a:rPr lang="en-US" dirty="0" smtClean="0"/>
              <a:t> tried to prevent independent in republics of former Yugoslavia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Hundreds of thousands killed in </a:t>
            </a:r>
            <a:r>
              <a:rPr lang="en-US" b="1" u="sng" dirty="0" smtClean="0"/>
              <a:t>“Ethnic Cleansing”</a:t>
            </a:r>
            <a:r>
              <a:rPr lang="en-US" dirty="0" smtClean="0"/>
              <a:t> of religious and ethnic minorities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intervenes in </a:t>
            </a:r>
            <a:r>
              <a:rPr lang="en-US" b="1" u="sng" dirty="0" smtClean="0"/>
              <a:t>Bosnia</a:t>
            </a:r>
            <a:r>
              <a:rPr lang="en-US" dirty="0" smtClean="0"/>
              <a:t> while Serbians overthrown Milosevic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Milosevic convicted by the </a:t>
            </a:r>
            <a:r>
              <a:rPr lang="en-US" b="1" u="sng" dirty="0" smtClean="0"/>
              <a:t>International Criminal Court</a:t>
            </a:r>
            <a:r>
              <a:rPr lang="en-US" dirty="0" smtClean="0"/>
              <a:t> of crimes against humanity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 worries about </a:t>
            </a:r>
            <a:r>
              <a:rPr lang="en-US" b="1" u="sng" dirty="0" smtClean="0"/>
              <a:t>nuclear proliferation</a:t>
            </a:r>
            <a:r>
              <a:rPr lang="en-US" dirty="0" smtClean="0"/>
              <a:t> in Asia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China, India, Pakistan, and North Korea begin nuclear testing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reaches agreement with North Korea to end testing of </a:t>
            </a:r>
            <a:r>
              <a:rPr lang="en-US" b="1" u="sng" dirty="0" smtClean="0"/>
              <a:t>Weapons of Mass Destruction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Opens relations with Vietnam and develops trade ties with China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89" y="890240"/>
            <a:ext cx="3117811" cy="267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89" y="3566632"/>
            <a:ext cx="3117809" cy="329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20000"/>
          </a:bodyPr>
          <a:lstStyle/>
          <a:p>
            <a:pPr marL="914400" lvl="1" indent="-457200">
              <a:buFont typeface="+mj-lt"/>
              <a:buAutoNum type="alphaUcPeriod" startAt="5"/>
            </a:pPr>
            <a:r>
              <a:rPr lang="en-US" dirty="0" smtClean="0"/>
              <a:t>Clinton orders airstrikes over Iraq when Saddam Hussein continues weapons testing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 startAt="5"/>
            </a:pPr>
            <a:r>
              <a:rPr lang="en-US" dirty="0" smtClean="0"/>
              <a:t>Clinton promotes Israeli-Palestinian relations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Negotiates return of West Bank and Gaza strip to Palestinians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Oversaw treaty between Israel and King Hussein of Jordan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Negotiated peace treaty between Israeli PM Yitzhak Rabin and PLO leader </a:t>
            </a:r>
            <a:r>
              <a:rPr lang="en-US" dirty="0" err="1" smtClean="0"/>
              <a:t>Yassir</a:t>
            </a:r>
            <a:r>
              <a:rPr lang="en-US" dirty="0" smtClean="0"/>
              <a:t> Arafat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Rabin assassinated by an anti-peace Israeli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 startAt="5"/>
            </a:pPr>
            <a:r>
              <a:rPr lang="en-US" dirty="0" smtClean="0"/>
              <a:t>Global development in the 1990’s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World Trade Organization</a:t>
            </a:r>
            <a:r>
              <a:rPr lang="en-US" dirty="0" smtClean="0"/>
              <a:t> (1994) enforced and settled trade agreements around the world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European Union</a:t>
            </a:r>
            <a:r>
              <a:rPr lang="en-US" dirty="0" smtClean="0"/>
              <a:t> brought together markets of 15 nations and created a common currency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Group of 7</a:t>
            </a:r>
            <a:r>
              <a:rPr lang="en-US" dirty="0" smtClean="0"/>
              <a:t> (G-7) remained worlds leading economic powers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China, Russia, Brazil and India close behind</a:t>
            </a:r>
            <a:endParaRPr lang="en-US" sz="28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b="1" u="sng" dirty="0" smtClean="0"/>
              <a:t>Globalization</a:t>
            </a:r>
            <a:r>
              <a:rPr lang="en-US" dirty="0" smtClean="0"/>
              <a:t> led to </a:t>
            </a:r>
            <a:r>
              <a:rPr lang="en-US" b="1" u="sng" dirty="0" smtClean="0"/>
              <a:t>outsourcing</a:t>
            </a:r>
            <a:r>
              <a:rPr lang="en-US" dirty="0" smtClean="0"/>
              <a:t> of jobs to developing nations</a:t>
            </a:r>
            <a:endParaRPr lang="en-US" sz="28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8" cy="3125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4188092"/>
            <a:ext cx="3442088" cy="266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files:</a:t>
            </a:r>
          </a:p>
          <a:p>
            <a:pPr marL="914400" lvl="1" indent="-514350"/>
            <a:r>
              <a:rPr lang="en-US" dirty="0" smtClean="0"/>
              <a:t>Clinton Worksheet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1056 - 1064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4” and email to Mr. Vandsburger (will count as class work grade)</a:t>
            </a:r>
          </a:p>
          <a:p>
            <a:r>
              <a:rPr lang="en-US" dirty="0" smtClean="0"/>
              <a:t>Finish “Clinton Worksheet” by Wednesday at 8 pm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 Bush and the End of the Cold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12 Lesson 4: 4/16/13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Respond to the prompt below in the NOTES section of your Power Point</a:t>
            </a:r>
          </a:p>
          <a:p>
            <a:pPr marL="457200" indent="-457200">
              <a:buAutoNum type="arabicParenBoth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i="1" dirty="0" smtClean="0"/>
              <a:t>Do you believe that personal scandals get in the way of a person’s ability to be a strong leader?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 algn="ctr">
              <a:buNone/>
            </a:pPr>
            <a:r>
              <a:rPr lang="en-US" sz="4800" dirty="0" smtClean="0"/>
              <a:t>36 Days Left Until the AP Exam!!!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12 Lesson 4. SWBAT debate if Clinton’s scandals unfairly overshadowed the successes of his administration.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2194"/>
            <a:ext cx="9144000" cy="388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The Election of 1992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Focused on economy and no longer foreign policy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William Jefferson “Bill” Clinton</a:t>
            </a:r>
            <a:r>
              <a:rPr lang="en-US" dirty="0" smtClean="0"/>
              <a:t> nominated by Democrats to challenge Bush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Runs as a </a:t>
            </a:r>
            <a:r>
              <a:rPr lang="en-US" b="1" u="sng" dirty="0" smtClean="0"/>
              <a:t>“New Democrat”</a:t>
            </a:r>
            <a:r>
              <a:rPr lang="en-US" dirty="0" smtClean="0"/>
              <a:t> focusing on jobs, education, health care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b="1" u="sng" dirty="0" smtClean="0"/>
              <a:t>“It’s about the economy, stupid!”</a:t>
            </a:r>
            <a:endParaRPr lang="en-US" sz="28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b="1" u="sng" dirty="0" smtClean="0"/>
              <a:t>Democratic Leadership Council</a:t>
            </a:r>
            <a:r>
              <a:rPr lang="en-US" dirty="0" smtClean="0"/>
              <a:t> shifted away from leftist policies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H. Ross Perot</a:t>
            </a:r>
            <a:r>
              <a:rPr lang="en-US" dirty="0" smtClean="0"/>
              <a:t> enters race as an independent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Earns 20% of the vote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Best third-party candidate showing since Teddy Roosevelt with the Bull Moose Party (1912)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Clinton and VP </a:t>
            </a:r>
            <a:r>
              <a:rPr lang="en-US" b="1" u="sng" dirty="0" smtClean="0"/>
              <a:t>Al Gore</a:t>
            </a:r>
            <a:r>
              <a:rPr lang="en-US" dirty="0" smtClean="0"/>
              <a:t> win the election by re-capturing the South from Republicans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43% of popular vote, 85% of electoral vote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Democrats win control of Congress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66 minority and 48 women elected to Congress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27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</a:t>
            </a:r>
            <a:r>
              <a:rPr lang="en-US" dirty="0" smtClean="0"/>
              <a:t> approved prohibiting members of Congress from raising salaries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3"/>
            <a:ext cx="3442089" cy="2720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782792"/>
            <a:ext cx="344208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75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Early Years of Clinton’s Presidency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Republicans use the </a:t>
            </a:r>
            <a:r>
              <a:rPr lang="en-US" b="1" u="sng" dirty="0" smtClean="0"/>
              <a:t>filibuster</a:t>
            </a:r>
            <a:r>
              <a:rPr lang="en-US" dirty="0" smtClean="0"/>
              <a:t> to block meaningful Clinton reforms in Congress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Block economic stimulus plan, campaign-finance reform, environmental bills, and health care reform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First lady </a:t>
            </a:r>
            <a:r>
              <a:rPr lang="en-US" b="1" u="sng" dirty="0" smtClean="0"/>
              <a:t>Hillary Rodham Clinton</a:t>
            </a:r>
            <a:r>
              <a:rPr lang="en-US" dirty="0" smtClean="0"/>
              <a:t> head of health care reform proposal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Major successes of Clinton’s early years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Family and Medical Leave Act</a:t>
            </a:r>
            <a:r>
              <a:rPr lang="en-US" dirty="0" smtClean="0"/>
              <a:t>, </a:t>
            </a:r>
            <a:r>
              <a:rPr lang="en-US" b="1" u="sng" dirty="0" smtClean="0"/>
              <a:t>“Motor Voter” Law</a:t>
            </a:r>
            <a:r>
              <a:rPr lang="en-US" dirty="0" smtClean="0"/>
              <a:t>, </a:t>
            </a:r>
            <a:r>
              <a:rPr lang="en-US" b="1" u="sng" dirty="0" smtClean="0"/>
              <a:t>Brady Handgun Bill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Anti-Crime Bill</a:t>
            </a:r>
            <a:r>
              <a:rPr lang="en-US" dirty="0" smtClean="0"/>
              <a:t> provides $30 billion for more police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Welfare Reform Bill</a:t>
            </a:r>
            <a:r>
              <a:rPr lang="en-US" dirty="0" smtClean="0"/>
              <a:t> requires recipients to work or look for a job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Promoted a more balanced budget which included education funding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$255 billion in spending cuts, $241 billion in tax increases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Approval of </a:t>
            </a:r>
            <a:r>
              <a:rPr lang="en-US" b="1" u="sng" dirty="0" smtClean="0"/>
              <a:t>North American Free Trade Agreement</a:t>
            </a:r>
            <a:r>
              <a:rPr lang="en-US" dirty="0" smtClean="0"/>
              <a:t> (NAFTA</a:t>
            </a:r>
            <a:r>
              <a:rPr lang="en-US" dirty="0" smtClean="0"/>
              <a:t>)</a:t>
            </a:r>
          </a:p>
          <a:p>
            <a:pPr marL="971550" lvl="1" indent="-457200">
              <a:buFont typeface="+mj-lt"/>
              <a:buAutoNum type="alphaUcPeriod"/>
            </a:pPr>
            <a:r>
              <a:rPr lang="en-US" sz="2065" b="1" u="sng" dirty="0" smtClean="0"/>
              <a:t>Don’t Ask Don’t Tell</a:t>
            </a:r>
            <a:r>
              <a:rPr lang="en-US" sz="2065" dirty="0" smtClean="0"/>
              <a:t> policy considered failure as an attempt to support gays in </a:t>
            </a:r>
            <a:r>
              <a:rPr lang="en-US" sz="2065" smtClean="0"/>
              <a:t>the military</a:t>
            </a:r>
            <a:endParaRPr lang="en-US" sz="2065" b="1" u="sng" smtClean="0"/>
          </a:p>
          <a:p>
            <a:pPr marL="971550" lvl="1" indent="-457200">
              <a:buFont typeface="+mj-lt"/>
              <a:buAutoNum type="alphaUcPeriod"/>
            </a:pPr>
            <a:r>
              <a:rPr lang="en-US" dirty="0" smtClean="0"/>
              <a:t>Republicans </a:t>
            </a:r>
            <a:r>
              <a:rPr lang="en-US" dirty="0" smtClean="0"/>
              <a:t>portray Clinton as </a:t>
            </a:r>
            <a:r>
              <a:rPr lang="en-US" b="1" u="sng" dirty="0" smtClean="0"/>
              <a:t>“Sick Willie”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9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77500" lnSpcReduction="20000"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Republican Control of Congress 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1994 Midterm Elections</a:t>
            </a:r>
            <a:r>
              <a:rPr lang="en-US" dirty="0" smtClean="0"/>
              <a:t> dominated by Republicans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Gain control of both houses of Congress for first time since Eisenhower’s term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Americans frustrated with tax increases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Newt Gingrich</a:t>
            </a:r>
            <a:r>
              <a:rPr lang="en-US" dirty="0" smtClean="0"/>
              <a:t> attacks federal programs and spending in his </a:t>
            </a:r>
            <a:r>
              <a:rPr lang="en-US" b="1" u="sng" dirty="0" smtClean="0"/>
              <a:t>“Contract with America”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Government shuts down twice in 1995 when President and Congress disagree over how to trim the budget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Oklahoma City Bombings</a:t>
            </a:r>
            <a:r>
              <a:rPr lang="en-US" dirty="0" smtClean="0"/>
              <a:t> further worry Americans about government’s ability to lead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Agreement on </a:t>
            </a:r>
            <a:r>
              <a:rPr lang="en-US" b="1" u="sng" dirty="0" smtClean="0"/>
              <a:t>Balanced Budget</a:t>
            </a:r>
            <a:r>
              <a:rPr lang="en-US" dirty="0" smtClean="0"/>
              <a:t> reached in 1996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Maintained Medicare and Social Security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Strict limits set by </a:t>
            </a:r>
            <a:r>
              <a:rPr lang="en-US" b="1" u="sng" dirty="0" smtClean="0"/>
              <a:t>Personal Responsibility and Work Opportunity Act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Increased the minimum wage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Tax increases followed by spending cuts eliminates the </a:t>
            </a:r>
            <a:r>
              <a:rPr lang="en-US" b="1" u="sng" dirty="0" smtClean="0"/>
              <a:t>deficit</a:t>
            </a:r>
            <a:r>
              <a:rPr lang="en-US" dirty="0" smtClean="0"/>
              <a:t> for first time since 1969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Economy also adds 10 million new jobs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9" cy="333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0" y="4398475"/>
            <a:ext cx="3442089" cy="245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Election of 1996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Robert “Bob” Dole</a:t>
            </a:r>
            <a:r>
              <a:rPr lang="en-US" dirty="0" smtClean="0"/>
              <a:t> nominated by Republicans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Campaigns on platform of a 15% tax cut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Voter turnout dropped below 50%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Clinton and Gore re-elected easily with 71% of electoral vote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Perot ran without any success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Clinton becomes first democrat to win re-election since FDR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Republicans retain control of Congress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824015"/>
            <a:ext cx="3442088" cy="2796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620673"/>
            <a:ext cx="3442089" cy="329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The Clinton Presidency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14450</TotalTime>
  <Words>1124</Words>
  <Application>Microsoft Macintosh PowerPoint</Application>
  <PresentationFormat>On-screen Show (4:3)</PresentationFormat>
  <Paragraphs>158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12 – Reagan and the March to the Present</vt:lpstr>
      <vt:lpstr>Unit 12 Lesson 4: 4/16/13</vt:lpstr>
      <vt:lpstr>Objective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Notes: The Clinton Presidency</vt:lpstr>
      <vt:lpstr>Independent Work: Bush and the End of the Cold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421</cp:revision>
  <cp:lastPrinted>2013-03-08T13:14:51Z</cp:lastPrinted>
  <dcterms:created xsi:type="dcterms:W3CDTF">2013-04-16T13:35:33Z</dcterms:created>
  <dcterms:modified xsi:type="dcterms:W3CDTF">2013-04-16T13:36:43Z</dcterms:modified>
</cp:coreProperties>
</file>