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590" r:id="rId4"/>
    <p:sldId id="599" r:id="rId5"/>
    <p:sldId id="613" r:id="rId6"/>
    <p:sldId id="623" r:id="rId7"/>
    <p:sldId id="614" r:id="rId8"/>
    <p:sldId id="615" r:id="rId9"/>
    <p:sldId id="616" r:id="rId10"/>
    <p:sldId id="617" r:id="rId11"/>
    <p:sldId id="618" r:id="rId12"/>
    <p:sldId id="621" r:id="rId13"/>
    <p:sldId id="619" r:id="rId14"/>
    <p:sldId id="620" r:id="rId15"/>
    <p:sldId id="622" r:id="rId16"/>
    <p:sldId id="6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12 – Reagan and the March to the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3 – Bush and the End of the Cold War</a:t>
            </a:r>
          </a:p>
          <a:p>
            <a:r>
              <a:rPr lang="en-US" dirty="0" smtClean="0"/>
              <a:t>4/15/13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Foreign Policy in Bush’s Term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Concern about violence in post-Soviet republics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Americans question need for heavy defense spending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Bush orders </a:t>
            </a:r>
            <a:r>
              <a:rPr lang="en-US" b="1" u="sng" dirty="0" smtClean="0"/>
              <a:t>1989 Invasion of Panama</a:t>
            </a:r>
            <a:r>
              <a:rPr lang="en-US" dirty="0" smtClean="0"/>
              <a:t> to remove </a:t>
            </a:r>
            <a:r>
              <a:rPr lang="en-US" b="1" u="sng" dirty="0" smtClean="0"/>
              <a:t>General Manuel Noriega</a:t>
            </a:r>
            <a:r>
              <a:rPr lang="en-US" dirty="0" smtClean="0"/>
              <a:t> from power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Oil production threatened when </a:t>
            </a:r>
            <a:r>
              <a:rPr lang="en-US" b="1" u="sng" dirty="0" smtClean="0"/>
              <a:t>Saddam Hussein</a:t>
            </a:r>
            <a:r>
              <a:rPr lang="en-US" dirty="0" smtClean="0"/>
              <a:t> leads Iraqi invasion of </a:t>
            </a:r>
            <a:r>
              <a:rPr lang="en-US" b="1" u="sng" dirty="0" smtClean="0"/>
              <a:t>Kuwait</a:t>
            </a:r>
            <a:r>
              <a:rPr lang="en-US" dirty="0" smtClean="0"/>
              <a:t> (1990)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UN warning does not stop Hussein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Congress approves </a:t>
            </a:r>
            <a:r>
              <a:rPr lang="en-US" b="1" u="sng" dirty="0" smtClean="0"/>
              <a:t>Operation Desert Storm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forces led by </a:t>
            </a:r>
            <a:r>
              <a:rPr lang="en-US" b="1" u="sng" dirty="0" smtClean="0"/>
              <a:t>General Norman “</a:t>
            </a:r>
            <a:r>
              <a:rPr lang="en-US" b="1" u="sng" dirty="0" err="1" smtClean="0"/>
              <a:t>Stormin</a:t>
            </a:r>
            <a:r>
              <a:rPr lang="en-US" b="1" u="sng" dirty="0" smtClean="0"/>
              <a:t>’ Norman” Schwarzkopf</a:t>
            </a:r>
            <a:r>
              <a:rPr lang="en-US" dirty="0" smtClean="0"/>
              <a:t> along with air strikes force Hussein to surrender after 100 hours of fighting in </a:t>
            </a:r>
            <a:r>
              <a:rPr lang="en-US" b="1" u="sng" dirty="0" smtClean="0"/>
              <a:t>Persian Gulf War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 Victory boosts Bush’s approval rating to 90%</a:t>
            </a:r>
            <a:endParaRPr lang="en-US" sz="28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2"/>
            <a:ext cx="3442089" cy="3071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4134050"/>
            <a:ext cx="3442090" cy="272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Domestic Struggles in Bush’s Term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Faces criticism for nominating </a:t>
            </a:r>
            <a:r>
              <a:rPr lang="en-US" b="1" u="sng" dirty="0" smtClean="0"/>
              <a:t>Clarence Thomas</a:t>
            </a:r>
            <a:r>
              <a:rPr lang="en-US" dirty="0" smtClean="0"/>
              <a:t> to replace retiring Supreme Court justice </a:t>
            </a:r>
            <a:r>
              <a:rPr lang="en-US" dirty="0" err="1" smtClean="0"/>
              <a:t>Thurgood</a:t>
            </a:r>
            <a:r>
              <a:rPr lang="en-US" dirty="0" smtClean="0"/>
              <a:t> Marshall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Thomas’ extreme conservative views opposed by African-American organizations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Anita Hill</a:t>
            </a:r>
            <a:r>
              <a:rPr lang="en-US" dirty="0" smtClean="0"/>
              <a:t> accused Thomas of sexual harassment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Thomas eventually approved by the Senate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Known best for going years without speaking at Court hearings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Government intervention to save failing </a:t>
            </a:r>
            <a:r>
              <a:rPr lang="en-US" b="1" u="sng" dirty="0" smtClean="0"/>
              <a:t>Savings and Loans Institutions</a:t>
            </a:r>
            <a:r>
              <a:rPr lang="en-US" dirty="0" smtClean="0"/>
              <a:t> cost taxpayers $250 billion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Bush agreed to accept $133 billion in new taxes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Raised excise taxes on alcohol, cigarettes, gasoline, and luxury cars</a:t>
            </a:r>
            <a:endParaRPr lang="en-US" sz="28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Increased income tax for wealthiest Americans to 31%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1990 recession brings end to Reagan era of prosperity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Bush looks to “soften” America and focus on domestic programs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Americans with Disabilities Act</a:t>
            </a:r>
            <a:r>
              <a:rPr lang="en-US" dirty="0" smtClean="0"/>
              <a:t> passed to prohibit discrimination and promote accommodation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Promotes more cuts than new programs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Loses support of those who did not benefit from the “Reagan Revolution”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8" cy="2585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647694"/>
            <a:ext cx="3442088" cy="321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files:</a:t>
            </a:r>
            <a:endParaRPr lang="en-US" dirty="0" smtClean="0"/>
          </a:p>
          <a:p>
            <a:pPr marL="914400" lvl="1" indent="-514350"/>
            <a:r>
              <a:rPr lang="en-US" dirty="0" smtClean="0"/>
              <a:t>End of the Cold War Worksheet</a:t>
            </a:r>
          </a:p>
          <a:p>
            <a:pPr marL="914400" lvl="1" indent="-514350"/>
            <a:r>
              <a:rPr lang="en-US" dirty="0" smtClean="0"/>
              <a:t>End o</a:t>
            </a:r>
            <a:r>
              <a:rPr lang="en-US" dirty="0" smtClean="0"/>
              <a:t>f the Cold War Readings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</a:t>
            </a:r>
            <a:r>
              <a:rPr lang="en-US" smtClean="0"/>
              <a:t>1046 </a:t>
            </a:r>
            <a:r>
              <a:rPr lang="en-US" smtClean="0"/>
              <a:t>- </a:t>
            </a:r>
            <a:r>
              <a:rPr lang="en-US" smtClean="0"/>
              <a:t>1054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3” </a:t>
            </a:r>
            <a:r>
              <a:rPr lang="en-US" dirty="0" smtClean="0"/>
              <a:t>and email to Mr. Vandsburger (will count as class work grade)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“</a:t>
            </a:r>
            <a:r>
              <a:rPr lang="en-US" dirty="0" smtClean="0"/>
              <a:t>End of the Cold War Worksheet</a:t>
            </a:r>
            <a:r>
              <a:rPr lang="en-US" dirty="0" smtClean="0"/>
              <a:t>” by Tuesday at </a:t>
            </a:r>
            <a:r>
              <a:rPr lang="en-US" dirty="0" smtClean="0"/>
              <a:t>8 pm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12 Lesson 3: 4/15/13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Send your answers to the Reagan’s Second Term Quiz by 11:20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12 Lesson 3. SWBAT evaluate whether George HW Bush was successful in promoting America’s position in the world following the end of the Cold War.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3453"/>
            <a:ext cx="9144000" cy="35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The Election of 1988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Democrats regained control of Senate in 1986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Iran-Contra still weakened Republicans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Democrats nominate </a:t>
            </a:r>
            <a:r>
              <a:rPr lang="en-US" b="1" u="sng" dirty="0" smtClean="0"/>
              <a:t>Michael Dukakis</a:t>
            </a:r>
            <a:r>
              <a:rPr lang="en-US" dirty="0" smtClean="0"/>
              <a:t> (Governor of Massachusetts)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Balance ticket with VP from Texas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Republicans have to choose between </a:t>
            </a:r>
            <a:r>
              <a:rPr lang="en-US" b="1" u="sng" dirty="0" smtClean="0"/>
              <a:t>George H.W. Bush</a:t>
            </a:r>
            <a:r>
              <a:rPr lang="en-US" dirty="0" smtClean="0"/>
              <a:t> (Reagan’s VP) or </a:t>
            </a:r>
            <a:r>
              <a:rPr lang="en-US" b="1" u="sng" dirty="0" smtClean="0"/>
              <a:t>Dan Quayle</a:t>
            </a:r>
            <a:r>
              <a:rPr lang="en-US" dirty="0" smtClean="0"/>
              <a:t> 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Quayle ends up running as Bush’s VP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Bush wins clear victory 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Attacks Dukakis for being soft on crime, weak on national defense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b="1" u="sng" dirty="0" smtClean="0"/>
              <a:t>Dukakis “Tank” Ad</a:t>
            </a:r>
            <a:r>
              <a:rPr lang="en-US" dirty="0" smtClean="0"/>
              <a:t> and </a:t>
            </a:r>
            <a:r>
              <a:rPr lang="en-US" b="1" u="sng" dirty="0" smtClean="0"/>
              <a:t>“Weekend Furloughs” Ad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“Read my lips…no new taxes”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Democrats win majority in both House and Senate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Results in </a:t>
            </a:r>
            <a:r>
              <a:rPr lang="en-US" b="1" u="sng" dirty="0" smtClean="0"/>
              <a:t>gridlock</a:t>
            </a:r>
            <a:r>
              <a:rPr lang="en-US" dirty="0" smtClean="0"/>
              <a:t> in Washington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2"/>
            <a:ext cx="3442088" cy="3139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09" y="4201601"/>
            <a:ext cx="3328491" cy="265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75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Collapse of the Soviet Communism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Tiananmen Square</a:t>
            </a:r>
            <a:r>
              <a:rPr lang="en-US" dirty="0" smtClean="0"/>
              <a:t> student protest in China briefly open politics in China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Violently crushed by Chinese government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Gorbachev declares the USSR will no longer support satellite nations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Communist governments overthrown in Poland, Hungary, Czechoslovakia, Bulgaria, and Romania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Berlin Wall torn down by East Germans (1989)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Germany re-united in 1990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Soviet Union dissolved in 1991 after </a:t>
            </a:r>
            <a:r>
              <a:rPr lang="en-US" b="1" u="sng" dirty="0" smtClean="0"/>
              <a:t>Baltic Republics</a:t>
            </a:r>
            <a:r>
              <a:rPr lang="en-US" dirty="0" smtClean="0"/>
              <a:t> declare independence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Boris Yeltsin</a:t>
            </a:r>
            <a:r>
              <a:rPr lang="en-US" dirty="0" smtClean="0"/>
              <a:t> forms </a:t>
            </a:r>
            <a:r>
              <a:rPr lang="en-US" b="1" u="sng" dirty="0" smtClean="0"/>
              <a:t>Commonwealth of Independent States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Disbands communism in Russia and establishes democratic and free-market systems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Cold War comes to an end with arms reduction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START I</a:t>
            </a:r>
            <a:r>
              <a:rPr lang="en-US" dirty="0" smtClean="0"/>
              <a:t> (1991) – limited both sides to 10,000 nuclear warheads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START II</a:t>
            </a:r>
            <a:r>
              <a:rPr lang="en-US" dirty="0" smtClean="0"/>
              <a:t> (1992) – reduced nuclear weapons to 3,000 per side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provides economic assistance to Russia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3"/>
            <a:ext cx="3442088" cy="280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0" y="3866021"/>
            <a:ext cx="3442089" cy="299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14428</TotalTime>
  <Words>796</Words>
  <Application>Microsoft Macintosh PowerPoint</Application>
  <PresentationFormat>On-screen Show (4:3)</PresentationFormat>
  <Paragraphs>109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12 – Reagan and the March to the Present</vt:lpstr>
      <vt:lpstr>Unit 12 Lesson 3: 4/15/13</vt:lpstr>
      <vt:lpstr>Objective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Notes: Bush and the End of the Cold War</vt:lpstr>
      <vt:lpstr>Independent Work: Bush and the End of the Cold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415</cp:revision>
  <cp:lastPrinted>2013-03-08T13:14:51Z</cp:lastPrinted>
  <dcterms:created xsi:type="dcterms:W3CDTF">2013-04-12T14:57:37Z</dcterms:created>
  <dcterms:modified xsi:type="dcterms:W3CDTF">2013-04-12T14:58:37Z</dcterms:modified>
</cp:coreProperties>
</file>