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590" r:id="rId4"/>
    <p:sldId id="599" r:id="rId5"/>
    <p:sldId id="616" r:id="rId6"/>
    <p:sldId id="622" r:id="rId7"/>
    <p:sldId id="613" r:id="rId8"/>
    <p:sldId id="617" r:id="rId9"/>
    <p:sldId id="623" r:id="rId10"/>
    <p:sldId id="614" r:id="rId11"/>
    <p:sldId id="619" r:id="rId12"/>
    <p:sldId id="615" r:id="rId13"/>
    <p:sldId id="624" r:id="rId14"/>
    <p:sldId id="620" r:id="rId15"/>
    <p:sldId id="621" r:id="rId16"/>
    <p:sldId id="625" r:id="rId17"/>
    <p:sldId id="6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12 – Reagan and the March to the 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</a:t>
            </a:r>
            <a:r>
              <a:rPr lang="en-US" dirty="0" smtClean="0"/>
              <a:t> 2 –Reagan’s Second Term</a:t>
            </a:r>
          </a:p>
          <a:p>
            <a:r>
              <a:rPr lang="en-US" dirty="0" smtClean="0"/>
              <a:t>4</a:t>
            </a:r>
            <a:r>
              <a:rPr lang="en-US" smtClean="0"/>
              <a:t>/</a:t>
            </a:r>
            <a:r>
              <a:rPr lang="en-US" smtClean="0"/>
              <a:t>12/</a:t>
            </a: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Foreign Policy in Reagan’s Second Term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Iran-Contra Affair</a:t>
            </a:r>
            <a:r>
              <a:rPr lang="en-US" dirty="0" smtClean="0"/>
              <a:t> damages Reagan’s reputation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Sell missiles to Iran’s government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Use profits to fund Contras in Nicaragua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Reagan denied knowledge making him look clueless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Pressured PLO leader </a:t>
            </a:r>
            <a:r>
              <a:rPr lang="en-US" b="1" u="sng" dirty="0" err="1" smtClean="0"/>
              <a:t>Yassir</a:t>
            </a:r>
            <a:r>
              <a:rPr lang="en-US" b="1" u="sng" dirty="0" smtClean="0"/>
              <a:t> Arafat</a:t>
            </a:r>
            <a:r>
              <a:rPr lang="en-US" dirty="0" smtClean="0"/>
              <a:t> to formally recognize Israel</a:t>
            </a:r>
            <a:endParaRPr lang="en-US" sz="36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0" y="1062553"/>
            <a:ext cx="3442089" cy="35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4618552"/>
            <a:ext cx="3442089" cy="2239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4495801" cy="5795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2552"/>
            <a:ext cx="4648200" cy="579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lphaUcPeriod" startAt="3"/>
            </a:pPr>
            <a:r>
              <a:rPr lang="en-US" dirty="0" smtClean="0"/>
              <a:t>Entered new phase of US-Soviet Relations with rise of </a:t>
            </a:r>
            <a:r>
              <a:rPr lang="en-US" b="1" u="sng" dirty="0" smtClean="0"/>
              <a:t>Mikhail Gorbachev</a:t>
            </a:r>
            <a:r>
              <a:rPr lang="en-US" dirty="0" smtClean="0"/>
              <a:t> (1985)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Gorbachev introduced </a:t>
            </a:r>
            <a:r>
              <a:rPr lang="en-US" b="1" i="1" u="sng" dirty="0" smtClean="0"/>
              <a:t>glasnost</a:t>
            </a:r>
            <a:r>
              <a:rPr lang="en-US" dirty="0" smtClean="0"/>
              <a:t> – openness and freedom, and </a:t>
            </a:r>
            <a:r>
              <a:rPr lang="en-US" b="1" i="1" u="sng" dirty="0" smtClean="0"/>
              <a:t>perestroika</a:t>
            </a:r>
            <a:r>
              <a:rPr lang="en-US" dirty="0" smtClean="0"/>
              <a:t> – introducing free-market ideas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Chose to end arms race in order to save Soviet economy</a:t>
            </a:r>
            <a:endParaRPr lang="en-US" sz="28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Reagan and Gorbachev agree on </a:t>
            </a:r>
            <a:r>
              <a:rPr lang="en-US" b="1" u="sng" dirty="0" smtClean="0"/>
              <a:t>Intermediate Range Nuclear Forces Treaty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000" b="1" u="sng" dirty="0" smtClean="0"/>
              <a:t>Margaret Thatcher</a:t>
            </a:r>
            <a:r>
              <a:rPr lang="en-US" sz="2000" dirty="0" smtClean="0"/>
              <a:t> plays key role in bringing leaders together</a:t>
            </a:r>
            <a:endParaRPr lang="en-US" sz="2000" b="1" u="sng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Gorbachev withdrew troops from Afghanistan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Joint effort by US/SU to pressure Iran and Iraq to end their war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End of Cold War seemed near boosting Reagan’s legacy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3"/>
            <a:ext cx="3442088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1" y="3399353"/>
            <a:ext cx="3442088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11" y="1062552"/>
            <a:ext cx="915030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524187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files:</a:t>
            </a:r>
          </a:p>
          <a:p>
            <a:pPr marL="914400" lvl="1" indent="-514350"/>
            <a:r>
              <a:rPr lang="en-US" dirty="0" smtClean="0"/>
              <a:t>Reagan’s Policies</a:t>
            </a:r>
          </a:p>
          <a:p>
            <a:pPr marL="914400" lvl="1" indent="-514350"/>
            <a:r>
              <a:rPr lang="en-US" dirty="0" smtClean="0"/>
              <a:t>The Reagan Legacy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Email 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 1037 - 1046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 2” and email to Mr. Vandsburger (will count as class work grade)</a:t>
            </a:r>
          </a:p>
          <a:p>
            <a:r>
              <a:rPr lang="en-US" dirty="0" smtClean="0"/>
              <a:t>Finish “The Reagan Legacy” by Sunday at 8 pm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Independent Work: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12 Lesson 2: 4/12/13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Download this Power Point from </a:t>
            </a:r>
            <a:r>
              <a:rPr lang="en-US" sz="2400" dirty="0" err="1" smtClean="0"/>
              <a:t>mrvandsburger.weebly.com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Send your answers to the Ford, Carter, Reagan Quiz by 11:20</a:t>
            </a:r>
          </a:p>
          <a:p>
            <a:pPr marL="457200" indent="-45720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Unit 12 Lesson 2. SWBAT analyze the impact of Reaganomics and Reagan’s approach to the Cold War on American stability in the 1980’s.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5374"/>
            <a:ext cx="9144000" cy="366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The Election of 1984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Limited prosperity enough to guarantee Reagan the Republican nomination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Democratic party is divided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Rainbow Coalition</a:t>
            </a:r>
            <a:r>
              <a:rPr lang="en-US" dirty="0" smtClean="0"/>
              <a:t> supports </a:t>
            </a:r>
            <a:r>
              <a:rPr lang="en-US" b="1" u="sng" dirty="0" smtClean="0"/>
              <a:t>Jesse Jackson</a:t>
            </a:r>
            <a:r>
              <a:rPr lang="en-US" dirty="0" smtClean="0"/>
              <a:t> to become first African American nominee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Eventually nominate </a:t>
            </a:r>
            <a:r>
              <a:rPr lang="en-US" b="1" u="sng" dirty="0" smtClean="0"/>
              <a:t>Walter Mondale</a:t>
            </a:r>
            <a:r>
              <a:rPr lang="en-US" dirty="0" smtClean="0"/>
              <a:t> and </a:t>
            </a:r>
            <a:r>
              <a:rPr lang="en-US" b="1" u="sng" dirty="0" smtClean="0"/>
              <a:t>Geraldine Ferraro</a:t>
            </a:r>
            <a:endParaRPr lang="en-US" sz="3200" dirty="0" smtClean="0"/>
          </a:p>
          <a:p>
            <a:pPr marL="1714500" lvl="3" indent="-342900">
              <a:buFont typeface="+mj-lt"/>
              <a:buAutoNum type="alphaLcPeriod"/>
            </a:pPr>
            <a:r>
              <a:rPr lang="en-US" dirty="0" smtClean="0"/>
              <a:t>Ferraro is first woman to be VP nominee</a:t>
            </a:r>
            <a:endParaRPr lang="en-US" sz="2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Reagan wins landslide victory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Mondale gets support from African Americans, those in extreme poverty, and Minnesota</a:t>
            </a:r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0" y="1062553"/>
            <a:ext cx="3442089" cy="2463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10" y="3526102"/>
            <a:ext cx="3442090" cy="3331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2554"/>
            <a:ext cx="5701911" cy="5795446"/>
          </a:xfrm>
        </p:spPr>
        <p:txBody>
          <a:bodyPr>
            <a:normAutofit fontScale="85000" lnSpcReduction="20000"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Economic Policies in Reagan’s Second Term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Tax cuts and military spending create enormous </a:t>
            </a:r>
            <a:r>
              <a:rPr lang="en-US" b="1" u="sng" dirty="0" smtClean="0"/>
              <a:t>Budget Deficits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Americans used tax cuts to buy foreign goods</a:t>
            </a:r>
            <a:endParaRPr lang="en-US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Trade Deficit = $150 billion, Budget Deficit = $2.7 trillion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Congress passes the </a:t>
            </a:r>
            <a:r>
              <a:rPr lang="en-US" b="1" u="sng" dirty="0" smtClean="0"/>
              <a:t>Gramm-Rudman-Hollings Balanced Budget Act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Creates across the board spending cuts of $66 billion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Black Monday</a:t>
            </a:r>
            <a:r>
              <a:rPr lang="en-US" dirty="0" smtClean="0"/>
              <a:t> stock market crashed (1987) by 22%</a:t>
            </a:r>
            <a:endParaRPr lang="en-US" sz="36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Computer Program Trading</a:t>
            </a:r>
            <a:r>
              <a:rPr lang="en-US" dirty="0" smtClean="0"/>
              <a:t> blamed</a:t>
            </a:r>
            <a:endParaRPr lang="en-US" sz="32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Reaganomics gave more authority to individual consumers and reduced the </a:t>
            </a:r>
            <a:r>
              <a:rPr lang="en-US" b="1" u="sng" dirty="0" smtClean="0"/>
              <a:t>Welfare State</a:t>
            </a:r>
            <a:r>
              <a:rPr lang="en-US" dirty="0" smtClean="0"/>
              <a:t> </a:t>
            </a:r>
            <a:endParaRPr lang="en-US" sz="36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Changed debate from which programs should be created, to which ones needed to be cut</a:t>
            </a:r>
            <a:endParaRPr lang="en-US" sz="36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11" y="1062554"/>
            <a:ext cx="3442088" cy="579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2"/>
            <a:ext cx="9144000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 Reagan’s Second Term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5662"/>
            <a:ext cx="9143999" cy="600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14409</TotalTime>
  <Words>531</Words>
  <Application>Microsoft Macintosh PowerPoint</Application>
  <PresentationFormat>On-screen Show (4:3)</PresentationFormat>
  <Paragraphs>90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Unit 12 – Reagan and the March to the Present</vt:lpstr>
      <vt:lpstr>Unit 12 Lesson 2: 4/12/13</vt:lpstr>
      <vt:lpstr>Objective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Notes: Reagan’s Second Term</vt:lpstr>
      <vt:lpstr>Independent Work: Reagan’s Second Term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411</cp:revision>
  <cp:lastPrinted>2013-03-08T13:14:51Z</cp:lastPrinted>
  <dcterms:created xsi:type="dcterms:W3CDTF">2013-04-12T12:11:28Z</dcterms:created>
  <dcterms:modified xsi:type="dcterms:W3CDTF">2013-04-12T12:11:44Z</dcterms:modified>
</cp:coreProperties>
</file>