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590" r:id="rId4"/>
    <p:sldId id="599" r:id="rId5"/>
    <p:sldId id="613" r:id="rId6"/>
    <p:sldId id="614" r:id="rId7"/>
    <p:sldId id="620" r:id="rId8"/>
    <p:sldId id="615" r:id="rId9"/>
    <p:sldId id="616" r:id="rId10"/>
    <p:sldId id="621" r:id="rId11"/>
    <p:sldId id="617" r:id="rId12"/>
    <p:sldId id="618" r:id="rId13"/>
    <p:sldId id="622" r:id="rId14"/>
    <p:sldId id="619" r:id="rId15"/>
    <p:sldId id="6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702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11 – The Sixties and Seventies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 6 – Ford and Carter Administrations</a:t>
            </a:r>
          </a:p>
          <a:p>
            <a:r>
              <a:rPr lang="en-US" dirty="0" smtClean="0"/>
              <a:t>4/10/13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4495800" cy="5795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2553"/>
            <a:ext cx="4648199" cy="579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6026190" cy="5795446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Font typeface="+mj-lt"/>
              <a:buAutoNum type="romanUcPeriod" startAt="6"/>
            </a:pPr>
            <a:r>
              <a:rPr lang="en-US" dirty="0" smtClean="0"/>
              <a:t>Carter’s Domestic Policy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Inflation reaches out of control rate of 13% annually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Federal Reserve Board</a:t>
            </a:r>
            <a:r>
              <a:rPr lang="en-US" dirty="0" smtClean="0"/>
              <a:t> raises interest rates to 20%</a:t>
            </a:r>
            <a:endParaRPr lang="en-US" sz="4000" dirty="0" smtClean="0"/>
          </a:p>
          <a:p>
            <a:pPr marL="1714500" lvl="3" indent="-342900">
              <a:buFont typeface="+mj-lt"/>
              <a:buAutoNum type="arabicPeriod"/>
            </a:pPr>
            <a:r>
              <a:rPr lang="en-US" dirty="0" smtClean="0"/>
              <a:t>Harms auto-industry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Taxpayers pushed into higher income tax brackets 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Deficit rises to $60 billion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With economy rapidly declining, Carter delivers the </a:t>
            </a:r>
            <a:r>
              <a:rPr lang="en-US" b="1" u="sng" dirty="0" smtClean="0"/>
              <a:t>“National Malaise” Speech</a:t>
            </a:r>
            <a:r>
              <a:rPr lang="en-US" dirty="0" smtClean="0"/>
              <a:t> blaming the crisis on a “moral and spiritual crisis”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Americans blamed Carter’s weak leadership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Approval rate only 23%</a:t>
            </a:r>
            <a:endParaRPr lang="en-US" sz="4000" dirty="0" smtClean="0"/>
          </a:p>
          <a:p>
            <a:pPr marL="514350" lvl="0" indent="-514350">
              <a:buFont typeface="+mj-lt"/>
              <a:buAutoNum type="romanUcPeriod" startAt="6"/>
            </a:pPr>
            <a:r>
              <a:rPr lang="en-US" dirty="0" smtClean="0"/>
              <a:t>Transformations of the 1970’s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Growth of elderly (65+) and minority groups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Immigration Act of 1965</a:t>
            </a:r>
            <a:r>
              <a:rPr lang="en-US" dirty="0" smtClean="0"/>
              <a:t> ended quotas bringing in huge numbers from Latin America and Asia by those escaping communism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Immigration Reform and Control Act of 1986</a:t>
            </a:r>
            <a:r>
              <a:rPr lang="en-US" dirty="0" smtClean="0"/>
              <a:t> tried to address growing numbers of illegal immigrants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5" y="1028772"/>
            <a:ext cx="2933143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6026190" cy="5795446"/>
          </a:xfrm>
        </p:spPr>
        <p:txBody>
          <a:bodyPr>
            <a:normAutofit fontScale="92500" lnSpcReduction="20000"/>
          </a:bodyPr>
          <a:lstStyle/>
          <a:p>
            <a:pPr marL="571500" lvl="0" indent="-571500">
              <a:buFont typeface="+mj-lt"/>
              <a:buAutoNum type="romanUcPeriod" startAt="8"/>
            </a:pPr>
            <a:r>
              <a:rPr lang="en-US" dirty="0" smtClean="0"/>
              <a:t>Rights Movements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dirty="0" smtClean="0"/>
              <a:t>Hispanic Americans</a:t>
            </a:r>
            <a:r>
              <a:rPr lang="en-US" dirty="0" smtClean="0"/>
              <a:t>: </a:t>
            </a:r>
            <a:r>
              <a:rPr lang="en-US" b="1" u="sng" dirty="0" smtClean="0"/>
              <a:t>Cesar Chavez</a:t>
            </a:r>
            <a:r>
              <a:rPr lang="en-US" dirty="0" smtClean="0"/>
              <a:t> leads the </a:t>
            </a:r>
            <a:r>
              <a:rPr lang="en-US" b="1" u="sng" dirty="0" smtClean="0"/>
              <a:t>United Farm Workers Organization</a:t>
            </a:r>
            <a:r>
              <a:rPr lang="en-US" dirty="0" smtClean="0"/>
              <a:t> to boycott unfair treatment of Hispanic Americans in agricultural work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Chicano Liberation Movement</a:t>
            </a:r>
            <a:r>
              <a:rPr lang="en-US" dirty="0" smtClean="0"/>
              <a:t> pushes requirement for bilingual education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dirty="0" smtClean="0"/>
              <a:t>Native Americans:</a:t>
            </a:r>
            <a:r>
              <a:rPr lang="en-US" dirty="0" smtClean="0"/>
              <a:t> </a:t>
            </a:r>
            <a:r>
              <a:rPr lang="en-US" b="1" u="sng" dirty="0" smtClean="0"/>
              <a:t>American Indian Movement</a:t>
            </a:r>
            <a:r>
              <a:rPr lang="en-US" dirty="0" smtClean="0"/>
              <a:t> efforts including militant takeovers of Alcatraz and Wounded Knee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Indian Self-Determination Act</a:t>
            </a:r>
            <a:r>
              <a:rPr lang="en-US" dirty="0" smtClean="0"/>
              <a:t> (1975) gave greater autonomy to natives on reservations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Public support is sympathetic with natives</a:t>
            </a:r>
          </a:p>
          <a:p>
            <a:pPr marL="1714500" lvl="3" indent="-342900">
              <a:buFont typeface="+mj-lt"/>
              <a:buAutoNum type="alphaLcPeriod"/>
            </a:pPr>
            <a:r>
              <a:rPr lang="en-US" b="1" u="sng" dirty="0" smtClean="0"/>
              <a:t>Dances with Wolves</a:t>
            </a:r>
            <a:r>
              <a:rPr lang="en-US" dirty="0" smtClean="0"/>
              <a:t> (1990) exposes struggle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dirty="0" smtClean="0"/>
              <a:t>Gay Liberation Movement</a:t>
            </a:r>
            <a:r>
              <a:rPr lang="en-US" dirty="0" smtClean="0"/>
              <a:t>: </a:t>
            </a:r>
            <a:r>
              <a:rPr lang="en-US" b="1" u="sng" dirty="0" smtClean="0"/>
              <a:t>Stonewall Riot</a:t>
            </a:r>
            <a:r>
              <a:rPr lang="en-US" dirty="0" smtClean="0"/>
              <a:t> leads to movement to end abuse and discrimination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No longer classified as a mental illness by mid-1970’s </a:t>
            </a:r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062554"/>
            <a:ext cx="3117810" cy="2477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90" y="3539612"/>
            <a:ext cx="3117809" cy="3318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83447"/>
            <a:ext cx="4648200" cy="5574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3446"/>
            <a:ext cx="4495800" cy="5574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6026190" cy="5795446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9"/>
            </a:pPr>
            <a:r>
              <a:rPr lang="en-US" dirty="0" smtClean="0"/>
              <a:t>Environmental Movement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Three Mile Island Disaster</a:t>
            </a:r>
            <a:r>
              <a:rPr lang="en-US" dirty="0" smtClean="0"/>
              <a:t> turns public against nuclear power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Exxon Valdez</a:t>
            </a:r>
            <a:r>
              <a:rPr lang="en-US" dirty="0" smtClean="0"/>
              <a:t> oil spill leads many to question human impact on environment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Congress passes legislation to protect environment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Clean Air Act</a:t>
            </a:r>
            <a:r>
              <a:rPr lang="en-US" dirty="0" smtClean="0"/>
              <a:t> (1970), </a:t>
            </a:r>
            <a:r>
              <a:rPr lang="en-US" b="1" u="sng" dirty="0" smtClean="0"/>
              <a:t>Clean Water Act</a:t>
            </a:r>
            <a:r>
              <a:rPr lang="en-US" dirty="0" smtClean="0"/>
              <a:t> (1972)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Superfund</a:t>
            </a:r>
            <a:r>
              <a:rPr lang="en-US" dirty="0" smtClean="0"/>
              <a:t> program created to clean up toxic waste dumps</a:t>
            </a:r>
          </a:p>
          <a:p>
            <a:pPr marL="1714500" lvl="3" indent="-342900">
              <a:buFont typeface="+mj-lt"/>
              <a:buAutoNum type="alphaLcPeriod"/>
            </a:pPr>
            <a:r>
              <a:rPr lang="en-US" dirty="0" err="1" smtClean="0"/>
              <a:t>Gowanus</a:t>
            </a:r>
            <a:r>
              <a:rPr lang="en-US" dirty="0" smtClean="0"/>
              <a:t> Canal is a superfund site </a:t>
            </a:r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89" y="1062553"/>
            <a:ext cx="3117809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88" y="3500952"/>
            <a:ext cx="3117809" cy="3357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524187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files:</a:t>
            </a:r>
          </a:p>
          <a:p>
            <a:pPr marL="914400" lvl="1" indent="-514350"/>
            <a:r>
              <a:rPr lang="en-US" dirty="0" smtClean="0"/>
              <a:t>Vietnam War DBQ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Hand in to Mr. Vandsburger when you are finished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1016, 1021 - 1028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 6” and email to Mr. Vandsburger (will count as class work grade)</a:t>
            </a:r>
          </a:p>
          <a:p>
            <a:r>
              <a:rPr lang="en-US" dirty="0" smtClean="0"/>
              <a:t>Unit 11 DBQ due Next Wednesday</a:t>
            </a:r>
          </a:p>
          <a:p>
            <a:r>
              <a:rPr lang="en-US" dirty="0" smtClean="0"/>
              <a:t>Nixon Worksheets due tomorrow by 8 pm</a:t>
            </a:r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Work: Unit 11 DBQ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11 Lesson 6: 4/10/13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Download this Power Point from </a:t>
            </a:r>
            <a:r>
              <a:rPr lang="en-US" sz="2400" dirty="0" err="1" smtClean="0"/>
              <a:t>mrvandsburger.weebly.com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Email responses to the</a:t>
            </a:r>
            <a:r>
              <a:rPr lang="en-US" sz="2400" dirty="0" smtClean="0"/>
              <a:t> Nixon Quiz by </a:t>
            </a:r>
            <a:r>
              <a:rPr lang="en-US" sz="2400" dirty="0" smtClean="0"/>
              <a:t>11:12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Unit 11 Lesson 6. SWBAT analyze the extent to which Ford and Carter led American policy or were merely reactions to scandals and crises of the Cold War era.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6963"/>
            <a:ext cx="4566933" cy="3521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932" y="3336963"/>
            <a:ext cx="4577067" cy="3521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92500" lnSpcReduction="1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b="1" u="sng" dirty="0" smtClean="0"/>
              <a:t>Gerald Ford</a:t>
            </a:r>
            <a:r>
              <a:rPr lang="en-US" dirty="0" smtClean="0"/>
              <a:t> Takes Office (1973)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25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</a:t>
            </a:r>
            <a:r>
              <a:rPr lang="en-US" dirty="0" smtClean="0"/>
              <a:t> sets order of succession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If President dies, resigns, or no confidence -&gt; then Vice President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If no VP -&gt; then chosen by Congress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Well liked but lacked strong leadership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Seen as a reaction to overbearing Nixon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Granted Nixon a full </a:t>
            </a:r>
            <a:r>
              <a:rPr lang="en-US" b="1" u="sng" dirty="0" smtClean="0"/>
              <a:t>Pardon</a:t>
            </a:r>
            <a:r>
              <a:rPr lang="en-US" dirty="0" smtClean="0"/>
              <a:t> before charges occurred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Criticized as a “corrupt bargain”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Wanted to end the </a:t>
            </a:r>
            <a:r>
              <a:rPr lang="en-US" b="1" u="sng" dirty="0" smtClean="0"/>
              <a:t>“national nightmare”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Conducted full investigation of CIA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Investigate US involvement in assassination of foreign leaders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Appointed </a:t>
            </a:r>
            <a:r>
              <a:rPr lang="en-US" b="1" u="sng" dirty="0" smtClean="0"/>
              <a:t>George H.W. Bush</a:t>
            </a:r>
            <a:r>
              <a:rPr lang="en-US" dirty="0" smtClean="0"/>
              <a:t> to fix the agency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0" y="3894581"/>
            <a:ext cx="3442089" cy="296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0" y="1062553"/>
            <a:ext cx="3442090" cy="2832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6026190" cy="5795446"/>
          </a:xfrm>
        </p:spPr>
        <p:txBody>
          <a:bodyPr>
            <a:normAutofit fontScale="77500" lnSpcReduction="20000"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Foreign Policy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Ford failed to maintain support for Vietnam war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Fall of Saigon</a:t>
            </a:r>
            <a:r>
              <a:rPr lang="en-US" dirty="0" smtClean="0"/>
              <a:t> (April 1975) marks communist takeover of Vietnam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Cambodia fell to communist group </a:t>
            </a:r>
            <a:r>
              <a:rPr lang="en-US" b="1" u="sng" dirty="0" smtClean="0"/>
              <a:t>Khmer Rouge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Ford orders attack on Cambodians to free </a:t>
            </a:r>
            <a:r>
              <a:rPr lang="en-US" b="1" u="sng" dirty="0" smtClean="0"/>
              <a:t>U.S.S. Mayaguez</a:t>
            </a:r>
            <a:endParaRPr lang="en-US" sz="40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Frees crew, 38 marines killed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Growth of </a:t>
            </a:r>
            <a:r>
              <a:rPr lang="en-US" b="1" u="sng" dirty="0" smtClean="0"/>
              <a:t>Little Tigers</a:t>
            </a:r>
            <a:r>
              <a:rPr lang="en-US" dirty="0" smtClean="0"/>
              <a:t> in Southeast Asia seen as success for Vietnam War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Singapore, Thailand, Malaysia emerge as trading partners</a:t>
            </a:r>
            <a:endParaRPr lang="en-US" sz="4000" dirty="0" smtClean="0"/>
          </a:p>
          <a:p>
            <a:pPr marL="514350" lvl="0" indent="-514350">
              <a:buFont typeface="+mj-lt"/>
              <a:buAutoNum type="romanUcPeriod" startAt="2"/>
            </a:pPr>
            <a:r>
              <a:rPr lang="en-US" dirty="0" smtClean="0"/>
              <a:t>Domestic Policy</a:t>
            </a:r>
            <a:endParaRPr lang="en-US" sz="4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Focused on conservative measures to reduce inflation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Promotes </a:t>
            </a:r>
            <a:r>
              <a:rPr lang="en-US" b="1" u="sng" dirty="0" smtClean="0"/>
              <a:t>Whip Inflation Now (WIN)</a:t>
            </a:r>
            <a:r>
              <a:rPr lang="en-US" dirty="0" smtClean="0"/>
              <a:t> campaign</a:t>
            </a:r>
            <a:endParaRPr lang="en-US" sz="4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Recession worsens leading Ford to accept Democrat proposed stimulus plan</a:t>
            </a:r>
            <a:endParaRPr lang="en-US" sz="4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 smtClean="0"/>
              <a:t>Bicentennial Celebration</a:t>
            </a:r>
            <a:r>
              <a:rPr lang="en-US" dirty="0" smtClean="0"/>
              <a:t> (1976) helped forget failures of Vietnam and Watergate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Ford applauded for bringing “humility” back to Presidency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062554"/>
            <a:ext cx="3117810" cy="3003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90" y="4066502"/>
            <a:ext cx="3117810" cy="279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6026190" cy="5795446"/>
          </a:xfrm>
        </p:spPr>
        <p:txBody>
          <a:bodyPr>
            <a:normAutofit fontScale="92500"/>
          </a:bodyPr>
          <a:lstStyle/>
          <a:p>
            <a:pPr marL="571500" lvl="0" indent="-571500">
              <a:buFont typeface="+mj-lt"/>
              <a:buAutoNum type="romanUcPeriod" startAt="4"/>
            </a:pPr>
            <a:r>
              <a:rPr lang="en-US" dirty="0" smtClean="0"/>
              <a:t>Election of 1976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Ford challenged for Republican nomination by </a:t>
            </a:r>
            <a:r>
              <a:rPr lang="en-US" b="1" u="sng" dirty="0" smtClean="0"/>
              <a:t>Ronald Reagan</a:t>
            </a:r>
            <a:r>
              <a:rPr lang="en-US" dirty="0" smtClean="0"/>
              <a:t> (Governor of California)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Tough primary battle weakens Ford in general election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Democrat </a:t>
            </a:r>
            <a:r>
              <a:rPr lang="en-US" b="1" u="sng" dirty="0" smtClean="0"/>
              <a:t>James Earl “Jimmy” Carter</a:t>
            </a:r>
            <a:r>
              <a:rPr lang="en-US" dirty="0" smtClean="0"/>
              <a:t> (Governor of Germany) emerges as an “anti-corruption” candidate 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Carter wins close election by taking the South and with the support of African Americans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Democrats also win both houses of Congress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Carter seen as a </a:t>
            </a:r>
            <a:r>
              <a:rPr lang="en-US" b="1" u="sng" dirty="0" smtClean="0"/>
              <a:t>“Washington Outsider”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Liked by average American, disliked by Congress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Known as a </a:t>
            </a:r>
            <a:r>
              <a:rPr lang="en-US" b="1" u="sng" dirty="0" smtClean="0"/>
              <a:t>“leaf man”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1" y="1062553"/>
            <a:ext cx="3117808" cy="275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90" y="3818452"/>
            <a:ext cx="3117810" cy="303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148"/>
            <a:ext cx="9144000" cy="5979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6026190" cy="5795446"/>
          </a:xfrm>
        </p:spPr>
        <p:txBody>
          <a:bodyPr>
            <a:normAutofit fontScale="92500" lnSpcReduction="20000"/>
          </a:bodyPr>
          <a:lstStyle/>
          <a:p>
            <a:pPr marL="571500" lvl="0" indent="-571500">
              <a:buFont typeface="+mj-lt"/>
              <a:buAutoNum type="romanUcPeriod" startAt="5"/>
            </a:pPr>
            <a:r>
              <a:rPr lang="en-US" dirty="0" smtClean="0"/>
              <a:t>Carter ‘</a:t>
            </a:r>
            <a:r>
              <a:rPr lang="en-US" dirty="0" err="1" smtClean="0"/>
              <a:t>s</a:t>
            </a:r>
            <a:r>
              <a:rPr lang="en-US" dirty="0" smtClean="0"/>
              <a:t> Foreign Policy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Focused on human rights, connected to </a:t>
            </a:r>
            <a:r>
              <a:rPr lang="en-US" dirty="0" err="1" smtClean="0"/>
              <a:t>Wilsonian</a:t>
            </a:r>
            <a:r>
              <a:rPr lang="en-US" dirty="0" smtClean="0"/>
              <a:t> “Moral Diplomacy”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Appointed </a:t>
            </a:r>
            <a:r>
              <a:rPr lang="en-US" b="1" u="sng" dirty="0" smtClean="0"/>
              <a:t>Andrew Young</a:t>
            </a:r>
            <a:r>
              <a:rPr lang="en-US" dirty="0" smtClean="0"/>
              <a:t> as ambassador to UN</a:t>
            </a:r>
            <a:endParaRPr lang="en-US" sz="40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Opposed oppression of blacks in South Africa and Rhodesia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Cut off financial support to Latin American nations led by military dictators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Renegotiated </a:t>
            </a:r>
            <a:r>
              <a:rPr lang="en-US" b="1" u="sng" dirty="0" smtClean="0"/>
              <a:t>Panama Canal Treaty of 1903</a:t>
            </a:r>
            <a:r>
              <a:rPr lang="en-US" dirty="0" smtClean="0"/>
              <a:t> to give canal back to Panama by 2000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Used against Carter in 1980 election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Arranged </a:t>
            </a:r>
            <a:r>
              <a:rPr lang="en-US" b="1" u="sng" dirty="0" smtClean="0"/>
              <a:t>Camp David Accords</a:t>
            </a:r>
            <a:r>
              <a:rPr lang="en-US" dirty="0" smtClean="0"/>
              <a:t> (1978) peace settlement between Egypt and Israel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err="1" smtClean="0"/>
              <a:t>Menachem</a:t>
            </a:r>
            <a:r>
              <a:rPr lang="en-US" dirty="0" smtClean="0"/>
              <a:t> Begin (Israel) and Anwar Sadat (Egypt) invited to Camp David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Reach peace settlement officially recognizing Israel and withdrawing Israeli troops from Egyptian territory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Palestinian Liberation Organization</a:t>
            </a:r>
            <a:r>
              <a:rPr lang="en-US" dirty="0" smtClean="0"/>
              <a:t> infuriated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062552"/>
            <a:ext cx="3117810" cy="2841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89" y="3904380"/>
            <a:ext cx="3117809" cy="295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6026190" cy="5795446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lphaUcPeriod" startAt="4"/>
            </a:pPr>
            <a:r>
              <a:rPr lang="en-US" dirty="0" smtClean="0"/>
              <a:t>Iranian militants seized the U.S. embassy leading to the </a:t>
            </a:r>
            <a:r>
              <a:rPr lang="en-US" b="1" u="sng" dirty="0" smtClean="0"/>
              <a:t>Iran Hostage Crisis</a:t>
            </a:r>
            <a:r>
              <a:rPr lang="en-US" dirty="0" smtClean="0"/>
              <a:t>  (1979)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50 Americans remained captive for rest of Carter’s presidency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Symbol of Carter’s failure as President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 startAt="4"/>
            </a:pPr>
            <a:r>
              <a:rPr lang="en-US" dirty="0" smtClean="0"/>
              <a:t>Struggled to continue </a:t>
            </a:r>
            <a:r>
              <a:rPr lang="en-US" b="1" u="sng" dirty="0" smtClean="0"/>
              <a:t>détente</a:t>
            </a:r>
            <a:r>
              <a:rPr lang="en-US" dirty="0" smtClean="0"/>
              <a:t> efforts in the Cold War 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Ended recognition of nationalist government in Taiwan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Reached </a:t>
            </a:r>
            <a:r>
              <a:rPr lang="en-US" b="1" u="sng" dirty="0" smtClean="0"/>
              <a:t>SALT II Treaty</a:t>
            </a:r>
            <a:r>
              <a:rPr lang="en-US" dirty="0" smtClean="0"/>
              <a:t> to end arms race (rejected by Congress)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Soviet invasion of Afghanistan forces Carter to embargo trade with USSR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Boycott of 1980 Olympics in Moscow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Reluctantly supported arms buildup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Ford and Carter Administrations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062554"/>
            <a:ext cx="3117810" cy="2193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90" y="3255903"/>
            <a:ext cx="3117809" cy="360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14401</TotalTime>
  <Words>1019</Words>
  <Application>Microsoft Macintosh PowerPoint</Application>
  <PresentationFormat>On-screen Show (4:3)</PresentationFormat>
  <Paragraphs>152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Unit 11 – The Sixties and Seventies</vt:lpstr>
      <vt:lpstr>Unit 11 Lesson 6: 4/10/13</vt:lpstr>
      <vt:lpstr>Objective</vt:lpstr>
      <vt:lpstr>Notes: Ford and Carter Administrations</vt:lpstr>
      <vt:lpstr>Notes: Ford and Carter Administrations</vt:lpstr>
      <vt:lpstr>Notes: Ford and Carter Administrations</vt:lpstr>
      <vt:lpstr>Notes: Ford and Carter Administrations</vt:lpstr>
      <vt:lpstr>Notes: Ford and Carter Administrations</vt:lpstr>
      <vt:lpstr>Notes: Ford and Carter Administrations</vt:lpstr>
      <vt:lpstr>Notes: Ford and Carter Administrations</vt:lpstr>
      <vt:lpstr>Notes: Ford and Carter Administrations</vt:lpstr>
      <vt:lpstr>Notes: Ford and Carter Administrations</vt:lpstr>
      <vt:lpstr>Notes: Ford and Carter Administrations</vt:lpstr>
      <vt:lpstr>Notes: Ford and Carter Administrations</vt:lpstr>
      <vt:lpstr>Independent Work: Unit 11 DBQ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413</cp:revision>
  <cp:lastPrinted>2013-03-08T13:14:51Z</cp:lastPrinted>
  <dcterms:created xsi:type="dcterms:W3CDTF">2013-04-10T14:13:09Z</dcterms:created>
  <dcterms:modified xsi:type="dcterms:W3CDTF">2013-04-10T14:14:00Z</dcterms:modified>
</cp:coreProperties>
</file>