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vml" ContentType="application/vnd.openxmlformats-officedocument.vmlDrawi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590" r:id="rId4"/>
    <p:sldId id="599" r:id="rId5"/>
    <p:sldId id="613" r:id="rId6"/>
    <p:sldId id="614" r:id="rId7"/>
    <p:sldId id="615" r:id="rId8"/>
    <p:sldId id="616" r:id="rId9"/>
    <p:sldId id="617" r:id="rId10"/>
    <p:sldId id="618" r:id="rId11"/>
    <p:sldId id="620" r:id="rId12"/>
    <p:sldId id="621" r:id="rId13"/>
    <p:sldId id="622" r:id="rId14"/>
    <p:sldId id="623" r:id="rId15"/>
    <p:sldId id="6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arenBoth"/>
            </a:pPr>
            <a:r>
              <a:rPr lang="en-US" sz="1200" dirty="0" smtClean="0"/>
              <a:t>Based on the map how did the Electoral College impact the results of the Presidential Election of 1960?</a:t>
            </a:r>
          </a:p>
          <a:p>
            <a:pPr marL="457200" indent="-457200">
              <a:buAutoNum type="alphaLcParenBoth"/>
            </a:pPr>
            <a:r>
              <a:rPr lang="en-US" sz="1200" dirty="0" smtClean="0"/>
              <a:t>What major issues would likely have been the focus of the election of 1960?</a:t>
            </a:r>
          </a:p>
          <a:p>
            <a:pPr marL="457200" indent="-457200">
              <a:buAutoNum type="alphaLcParenBoth"/>
            </a:pPr>
            <a:r>
              <a:rPr lang="en-US" sz="1200" dirty="0" smtClean="0"/>
              <a:t>Was the third party candidate influential in the results of this election? Why or why not? </a:t>
            </a:r>
            <a:endParaRPr lang="en-US" sz="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tomervandsburger:Desktop:UASCJ:2012%20-%202013:AP%20US:Unit%2011%20-%20Sixties%20and%20Seventies:Lesson%201%20-%20Kennedy's%20Policies:APUSH%20Unit%2011%20Lesson%201.doc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11 – The Sixties and Seventies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 1 – Kennedy’s Policies</a:t>
            </a:r>
          </a:p>
          <a:p>
            <a:r>
              <a:rPr lang="en-US" dirty="0" smtClean="0"/>
              <a:t>4/3/13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6210856" cy="6060912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4"/>
            </a:pPr>
            <a:r>
              <a:rPr lang="en-US" dirty="0" smtClean="0"/>
              <a:t>Cuban Missile Crisis (October, 1962)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US spy planes discover Soviet missiles in Cuba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Kennedy orders a blockade until missiles are removed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Soviet challenge to blockade would cause nuclear war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Khrushchev agrees to remove missiles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Results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Direct link established between Washington and Moscow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Both nations sign </a:t>
            </a:r>
            <a:r>
              <a:rPr lang="en-US" u="sng" dirty="0" smtClean="0"/>
              <a:t>Nuclear Test Ban Treaty</a:t>
            </a:r>
            <a:r>
              <a:rPr lang="en-US" dirty="0" smtClean="0"/>
              <a:t> (1963)</a:t>
            </a:r>
            <a:endParaRPr lang="en-US" sz="3600" dirty="0" smtClean="0"/>
          </a:p>
          <a:p>
            <a:pPr marL="1714500" lvl="3" indent="-342900">
              <a:buFont typeface="+mj-lt"/>
              <a:buAutoNum type="arabicPeriod"/>
            </a:pPr>
            <a:r>
              <a:rPr lang="en-US" dirty="0" smtClean="0"/>
              <a:t>Offset by new round of </a:t>
            </a:r>
            <a:r>
              <a:rPr lang="en-US" u="sng" dirty="0" smtClean="0"/>
              <a:t>Arms Race</a:t>
            </a:r>
            <a:r>
              <a:rPr lang="en-US" dirty="0" smtClean="0"/>
              <a:t> testing</a:t>
            </a:r>
            <a:endParaRPr lang="en-US" sz="3200" dirty="0" smtClean="0"/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062553"/>
            <a:ext cx="2933144" cy="224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3309943"/>
            <a:ext cx="2933143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522"/>
            <a:ext cx="9144000" cy="5744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3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both the “Cuban Missile Crisis Assignment” and “Cuban Missile Crisis</a:t>
            </a:r>
            <a:r>
              <a:rPr lang="en-US" dirty="0" smtClean="0"/>
              <a:t> </a:t>
            </a:r>
            <a:r>
              <a:rPr lang="en-US" dirty="0" smtClean="0"/>
              <a:t>Documents</a:t>
            </a:r>
            <a:r>
              <a:rPr lang="en-US" dirty="0" smtClean="0"/>
              <a:t>” </a:t>
            </a:r>
            <a:r>
              <a:rPr lang="en-US" dirty="0" smtClean="0"/>
              <a:t>files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Use the documents from the PDF to complete the Assignment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972 – 979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 1” and email to Mr. Vandsburger (will count as class work grade)</a:t>
            </a:r>
          </a:p>
          <a:p>
            <a:r>
              <a:rPr lang="en-US" dirty="0" smtClean="0"/>
              <a:t>Finish Cuban Missile Crisis Assignment by Friday</a:t>
            </a:r>
            <a:endParaRPr lang="en-US" u="sng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 Cuban Missile Crisis Assignment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11 Lesson 1: 4/3/13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(1) Download this Power Point from </a:t>
            </a:r>
            <a:r>
              <a:rPr lang="en-US" sz="2400" dirty="0" err="1" smtClean="0"/>
              <a:t>mrvandsburger.weebly.com</a:t>
            </a: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(2) </a:t>
            </a:r>
            <a:r>
              <a:rPr lang="en-US" sz="2400" i="1" dirty="0" smtClean="0"/>
              <a:t>Use the map below to answer the questions in the “Click to Add Notes” section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-1" y="2671724"/>
          <a:ext cx="9143999" cy="4186276"/>
        </p:xfrm>
        <a:graphic>
          <a:graphicData uri="http://schemas.openxmlformats.org/presentationml/2006/ole">
            <p:oleObj spid="_x0000_s17410" name="Document" r:id="rId4" imgW="6616700" imgH="35433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Unit 11 Lesson 1. SWBAT judge the extent to which Kennedy’s foreign policies were successful in promoting peaceful coexistence between the United States and the Soviet Union.  </a:t>
            </a:r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4100"/>
            <a:ext cx="9144000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6210856" cy="6060912"/>
          </a:xfrm>
        </p:spPr>
        <p:txBody>
          <a:bodyPr>
            <a:normAutofit fontScale="92500" lnSpcReduction="1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Election of 1960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Republicans nominate </a:t>
            </a:r>
            <a:r>
              <a:rPr lang="en-US" b="1" u="sng" dirty="0" smtClean="0"/>
              <a:t>Richard Nixon</a:t>
            </a:r>
            <a:endParaRPr lang="en-US" sz="4000" b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Served 8 years as Eisenhower’s VP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Stood up to Khrushchev in the </a:t>
            </a:r>
            <a:r>
              <a:rPr lang="en-US" b="1" u="sng" dirty="0" smtClean="0"/>
              <a:t>Kitchen Debate</a:t>
            </a:r>
            <a:endParaRPr lang="en-US" sz="3600" b="1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Kennedy nominated as Democratic candidate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Lyndon B. Johnson</a:t>
            </a:r>
            <a:r>
              <a:rPr lang="en-US" b="1" dirty="0" smtClean="0"/>
              <a:t> </a:t>
            </a:r>
            <a:r>
              <a:rPr lang="en-US" dirty="0" smtClean="0"/>
              <a:t>chosen as VP candidate to help carry Southern states</a:t>
            </a:r>
            <a:endParaRPr lang="en-US" sz="3600" dirty="0" smtClean="0"/>
          </a:p>
          <a:p>
            <a:pPr marL="1714500" lvl="3" indent="-342900">
              <a:buFont typeface="+mj-lt"/>
              <a:buAutoNum type="arabicPeriod"/>
            </a:pPr>
            <a:r>
              <a:rPr lang="en-US" dirty="0" smtClean="0"/>
              <a:t>Struggled in South due to Catholic beliefs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Called </a:t>
            </a:r>
            <a:r>
              <a:rPr lang="en-US" u="sng" dirty="0" smtClean="0"/>
              <a:t>“</a:t>
            </a:r>
            <a:r>
              <a:rPr lang="en-US" b="1" u="sng" dirty="0" smtClean="0"/>
              <a:t>balancing the ticket</a:t>
            </a:r>
            <a:r>
              <a:rPr lang="en-US" dirty="0" smtClean="0"/>
              <a:t>”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Campaign involved first televised debates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Kennedy appeared comfortable, Nixon looked ill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Kennedy uses Sputnik as proof that Eisenhower let the Soviets take lead in the Cold War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Kennedy wins in one of the closest races in US history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Decided by less than 100,000 votes</a:t>
            </a:r>
            <a:endParaRPr lang="en-US" sz="3600" dirty="0" smtClean="0"/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062553"/>
            <a:ext cx="2933144" cy="2175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5" y="3237967"/>
            <a:ext cx="2933143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6210856" cy="6060912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Kennedy’s Domestic Policies 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Promises to lead young generation of Americans into a </a:t>
            </a:r>
            <a:r>
              <a:rPr lang="en-US" b="1" u="sng" dirty="0" smtClean="0"/>
              <a:t>New Frontier</a:t>
            </a:r>
            <a:endParaRPr lang="en-US" sz="4000" b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Kennedy is youngest President at 43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Media likens Kennedy’s administration to the court of </a:t>
            </a:r>
            <a:r>
              <a:rPr lang="en-US" b="1" u="sng" dirty="0" smtClean="0"/>
              <a:t>Camelot</a:t>
            </a:r>
            <a:endParaRPr lang="en-US" sz="4000" b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Wife </a:t>
            </a:r>
            <a:r>
              <a:rPr lang="en-US" b="1" u="sng" dirty="0" smtClean="0"/>
              <a:t>Jacqueline “Jackie” Kennedy</a:t>
            </a:r>
            <a:r>
              <a:rPr lang="en-US" b="1" dirty="0" smtClean="0"/>
              <a:t> </a:t>
            </a:r>
            <a:r>
              <a:rPr lang="en-US" dirty="0" smtClean="0"/>
              <a:t>opens White House to Americans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Brother </a:t>
            </a:r>
            <a:r>
              <a:rPr lang="en-US" b="1" u="sng" dirty="0" smtClean="0"/>
              <a:t>Robert Kennedy</a:t>
            </a:r>
            <a:r>
              <a:rPr lang="en-US" b="1" dirty="0" smtClean="0"/>
              <a:t> </a:t>
            </a:r>
            <a:r>
              <a:rPr lang="en-US" dirty="0" smtClean="0"/>
              <a:t>nominated as Attorney General 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New Frontier Programs supported education, health care, urban renewal, and civil rights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Delayed in Congress, most passed under Johnson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Opposed price increases in steel industry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Stimulated the economy through defense spending and space program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Promised to land on the moon by the end of the decade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Apollo Program</a:t>
            </a:r>
            <a:r>
              <a:rPr lang="en-US" dirty="0" smtClean="0"/>
              <a:t> succeeds in 1969</a:t>
            </a:r>
            <a:endParaRPr lang="en-US" sz="3600" dirty="0" smtClean="0"/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1" y="1062553"/>
            <a:ext cx="3117810" cy="3337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90" y="4400127"/>
            <a:ext cx="3117811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6210856" cy="6060912"/>
          </a:xfrm>
        </p:spPr>
        <p:txBody>
          <a:bodyPr>
            <a:normAutofit fontScale="85000" lnSpcReduction="20000"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Kennedy’s Foreign Policies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Founds the </a:t>
            </a:r>
            <a:r>
              <a:rPr lang="en-US" b="1" u="sng" dirty="0" smtClean="0"/>
              <a:t>Peace Corps</a:t>
            </a:r>
            <a:r>
              <a:rPr lang="en-US" b="1" dirty="0" smtClean="0"/>
              <a:t> </a:t>
            </a:r>
            <a:r>
              <a:rPr lang="en-US" dirty="0" smtClean="0"/>
              <a:t>to allow young Americans to help develop the Third World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Alliance For Progress</a:t>
            </a:r>
            <a:r>
              <a:rPr lang="en-US" b="1" dirty="0" smtClean="0"/>
              <a:t> </a:t>
            </a:r>
            <a:r>
              <a:rPr lang="en-US" dirty="0" smtClean="0"/>
              <a:t>formed to promote development in Latin America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Trade Expansion Act</a:t>
            </a:r>
            <a:r>
              <a:rPr lang="en-US" b="1" dirty="0" smtClean="0"/>
              <a:t> </a:t>
            </a:r>
            <a:r>
              <a:rPr lang="en-US" dirty="0" smtClean="0"/>
              <a:t>(1962) reduced tariffs placed on members of the </a:t>
            </a:r>
            <a:r>
              <a:rPr lang="en-US" b="1" u="sng" dirty="0" smtClean="0"/>
              <a:t>European Economic Community</a:t>
            </a:r>
            <a:r>
              <a:rPr lang="en-US" b="1" dirty="0" smtClean="0"/>
              <a:t> (EEC)</a:t>
            </a:r>
            <a:endParaRPr lang="en-US" sz="4000" b="1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Commits major blunder with </a:t>
            </a:r>
            <a:r>
              <a:rPr lang="en-US" b="1" u="sng" dirty="0" smtClean="0"/>
              <a:t>Bay of Pigs Invasion</a:t>
            </a:r>
            <a:r>
              <a:rPr lang="en-US" b="1" dirty="0" smtClean="0"/>
              <a:t> </a:t>
            </a:r>
            <a:r>
              <a:rPr lang="en-US" dirty="0" smtClean="0"/>
              <a:t>(1961)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Planned to use Cuban exiles to overthrow Castro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Failed miserably and used by Castro to strengthen support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Kennedy meets with Khrushchev who demands American withdrawal from Berlin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USSR builds </a:t>
            </a:r>
            <a:r>
              <a:rPr lang="en-US" b="1" u="sng" dirty="0" smtClean="0"/>
              <a:t>Berlin Wall</a:t>
            </a:r>
            <a:r>
              <a:rPr lang="en-US" b="1" dirty="0" smtClean="0"/>
              <a:t> </a:t>
            </a:r>
            <a:r>
              <a:rPr lang="en-US" dirty="0" smtClean="0"/>
              <a:t>to keep East Germans from fleeing to West Germany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Kennedy delivers </a:t>
            </a:r>
            <a:r>
              <a:rPr lang="en-US" b="1" i="1" u="sng" dirty="0" smtClean="0"/>
              <a:t>“</a:t>
            </a:r>
            <a:r>
              <a:rPr lang="en-US" b="1" i="1" u="sng" dirty="0" err="1" smtClean="0"/>
              <a:t>Ich</a:t>
            </a:r>
            <a:r>
              <a:rPr lang="en-US" b="1" i="1" u="sng" dirty="0" smtClean="0"/>
              <a:t> Bin </a:t>
            </a:r>
            <a:r>
              <a:rPr lang="en-US" b="1" i="1" u="sng" dirty="0" err="1" smtClean="0"/>
              <a:t>Ein</a:t>
            </a:r>
            <a:r>
              <a:rPr lang="en-US" b="1" i="1" u="sng" dirty="0" smtClean="0"/>
              <a:t> Berliner”</a:t>
            </a:r>
            <a:r>
              <a:rPr lang="en-US" b="1" u="sng" dirty="0" smtClean="0"/>
              <a:t> Speech</a:t>
            </a:r>
            <a:r>
              <a:rPr lang="en-US" b="1" dirty="0" smtClean="0"/>
              <a:t> </a:t>
            </a:r>
            <a:r>
              <a:rPr lang="en-US" dirty="0" smtClean="0"/>
              <a:t>in response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Soviet backed conflicts in Southeast Asia and Africa known as </a:t>
            </a:r>
            <a:r>
              <a:rPr lang="en-US" b="1" u="sng" dirty="0" smtClean="0"/>
              <a:t>“Brushfire Wars”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Secretary of Defense </a:t>
            </a:r>
            <a:r>
              <a:rPr lang="en-US" b="1" u="sng" dirty="0" smtClean="0"/>
              <a:t>Robert McNamara</a:t>
            </a:r>
            <a:r>
              <a:rPr lang="en-US" b="1" dirty="0" smtClean="0"/>
              <a:t> </a:t>
            </a:r>
            <a:r>
              <a:rPr lang="en-US" dirty="0" smtClean="0"/>
              <a:t>develops </a:t>
            </a:r>
            <a:r>
              <a:rPr lang="en-US" b="1" u="sng" dirty="0" smtClean="0"/>
              <a:t>Flexible Response</a:t>
            </a:r>
            <a:r>
              <a:rPr lang="en-US" dirty="0" smtClean="0"/>
              <a:t> to focus on conventional forces</a:t>
            </a:r>
            <a:endParaRPr lang="en-US" sz="3600" dirty="0" smtClean="0"/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802" y="1062554"/>
            <a:ext cx="2772198" cy="243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03" y="3499084"/>
            <a:ext cx="2772198" cy="3358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Kennedy’s Policies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4864190" cy="5795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89" y="1062552"/>
            <a:ext cx="427980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14284</TotalTime>
  <Words>687</Words>
  <Application>Microsoft Macintosh PowerPoint</Application>
  <PresentationFormat>On-screen Show (4:3)</PresentationFormat>
  <Paragraphs>106</Paragraphs>
  <Slides>15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Macintosh HD:Users:tomervandsburger:Desktop:UASCJ:2012 - 2013:AP US:Unit 11 - Sixties and Seventies:Lesson 1 - Kennedy's Policies:APUSH Unit 11 Lesson 1.doc!OLE_LINK1</vt:lpstr>
      <vt:lpstr>Unit 11 – The Sixties and Seventies</vt:lpstr>
      <vt:lpstr>Unit 11 Lesson 1: 4/3/13</vt:lpstr>
      <vt:lpstr>Objective</vt:lpstr>
      <vt:lpstr>Notes: Kennedy’s Policies</vt:lpstr>
      <vt:lpstr>Notes: Kennedy’s Policies</vt:lpstr>
      <vt:lpstr>Notes: Kennedy’s Policies</vt:lpstr>
      <vt:lpstr>Notes: Kennedy’s Policies</vt:lpstr>
      <vt:lpstr>Notes: Kennedy’s Policies</vt:lpstr>
      <vt:lpstr>Notes: Kennedy’s Policies</vt:lpstr>
      <vt:lpstr>Notes: Kennedy’s Policies</vt:lpstr>
      <vt:lpstr>Notes: Kennedy’s Policies</vt:lpstr>
      <vt:lpstr>Notes: Kennedy’s Policies</vt:lpstr>
      <vt:lpstr>Notes: Kennedy’s Policies</vt:lpstr>
      <vt:lpstr>Notes: Kennedy’s Policies</vt:lpstr>
      <vt:lpstr>Independent Work: Cuban Missile Crisis Assignment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383</cp:revision>
  <cp:lastPrinted>2013-03-08T13:14:51Z</cp:lastPrinted>
  <dcterms:created xsi:type="dcterms:W3CDTF">2013-04-03T02:36:13Z</dcterms:created>
  <dcterms:modified xsi:type="dcterms:W3CDTF">2013-04-03T02:36:29Z</dcterms:modified>
</cp:coreProperties>
</file>