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590" r:id="rId4"/>
    <p:sldId id="613" r:id="rId5"/>
    <p:sldId id="622" r:id="rId6"/>
    <p:sldId id="623" r:id="rId7"/>
    <p:sldId id="624" r:id="rId8"/>
    <p:sldId id="61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0600" autoAdjust="0"/>
  </p:normalViewPr>
  <p:slideViewPr>
    <p:cSldViewPr snapToGrid="0" snapToObjects="1">
      <p:cViewPr varScale="1">
        <p:scale>
          <a:sx n="94" d="100"/>
          <a:sy n="94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10 – Truman and Eisenhower: 1945 - 1960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</a:t>
            </a:r>
            <a:r>
              <a:rPr lang="en-US" dirty="0" smtClean="0"/>
              <a:t> 6 </a:t>
            </a:r>
            <a:r>
              <a:rPr lang="en-US" dirty="0" smtClean="0"/>
              <a:t>–</a:t>
            </a:r>
            <a:r>
              <a:rPr lang="en-US" dirty="0" smtClean="0"/>
              <a:t> Fighting for the Third World</a:t>
            </a:r>
          </a:p>
          <a:p>
            <a:r>
              <a:rPr lang="en-US" dirty="0" smtClean="0"/>
              <a:t>3</a:t>
            </a:r>
            <a:r>
              <a:rPr lang="en-US" dirty="0" smtClean="0"/>
              <a:t>/</a:t>
            </a:r>
            <a:r>
              <a:rPr lang="en-US" dirty="0" smtClean="0"/>
              <a:t>20</a:t>
            </a:r>
            <a:r>
              <a:rPr lang="en-US" dirty="0" smtClean="0"/>
              <a:t>/</a:t>
            </a: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10 Lesson</a:t>
            </a:r>
            <a:r>
              <a:rPr lang="en-US" dirty="0" smtClean="0"/>
              <a:t> 6: </a:t>
            </a:r>
            <a:r>
              <a:rPr lang="en-US" dirty="0" smtClean="0"/>
              <a:t>3</a:t>
            </a:r>
            <a:r>
              <a:rPr lang="en-US" dirty="0" smtClean="0"/>
              <a:t>/</a:t>
            </a:r>
            <a:r>
              <a:rPr lang="en-US" dirty="0" smtClean="0"/>
              <a:t>20</a:t>
            </a:r>
            <a:r>
              <a:rPr lang="en-US" dirty="0" smtClean="0"/>
              <a:t>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(1) Download this Power Point from </a:t>
            </a:r>
            <a:r>
              <a:rPr lang="en-US" sz="2400" dirty="0" err="1" smtClean="0"/>
              <a:t>mrvandsburger.weebly.com</a:t>
            </a: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(2)</a:t>
            </a:r>
            <a:r>
              <a:rPr lang="en-US" sz="2400" dirty="0" smtClean="0"/>
              <a:t> Send answers to MC Quiz </a:t>
            </a:r>
            <a:r>
              <a:rPr lang="en-US" sz="2400" dirty="0" smtClean="0"/>
              <a:t>by email by 11:12</a:t>
            </a: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6. SWBAT analyze the results of American Cold War policies on nations in the Third World.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1300"/>
            <a:ext cx="82296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I. Superpower </a:t>
            </a:r>
            <a:r>
              <a:rPr lang="en-US" dirty="0" smtClean="0"/>
              <a:t>Rivalry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Eisenhower’s </a:t>
            </a:r>
            <a:r>
              <a:rPr lang="en-US" b="1" u="sng" dirty="0" smtClean="0"/>
              <a:t>Secretary of State John Foster Dulles</a:t>
            </a:r>
            <a:r>
              <a:rPr lang="en-US" dirty="0" smtClean="0"/>
              <a:t> continues containment policy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Calls it </a:t>
            </a:r>
            <a:r>
              <a:rPr lang="en-US" b="1" u="sng" dirty="0" smtClean="0"/>
              <a:t>Liberation</a:t>
            </a:r>
            <a:r>
              <a:rPr lang="en-US" dirty="0" smtClean="0"/>
              <a:t> to sound more intimidating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Promises </a:t>
            </a:r>
            <a:r>
              <a:rPr lang="en-US" b="1" u="sng" dirty="0" smtClean="0"/>
              <a:t>“Massive Retaliation”</a:t>
            </a:r>
            <a:r>
              <a:rPr lang="en-US" dirty="0" smtClean="0"/>
              <a:t> to describe nuclear attack America would launch if Soviet aggression increased</a:t>
            </a:r>
            <a:endParaRPr lang="en-US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Promoted </a:t>
            </a:r>
            <a:r>
              <a:rPr lang="en-US" b="1" u="sng" dirty="0" smtClean="0"/>
              <a:t>Deterrence</a:t>
            </a:r>
            <a:r>
              <a:rPr lang="en-US" dirty="0" smtClean="0"/>
              <a:t> – Soviet fear of destruction prevents their challenging the US</a:t>
            </a:r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Both </a:t>
            </a:r>
            <a:r>
              <a:rPr lang="en-US" dirty="0" smtClean="0"/>
              <a:t>nations seek to avoid </a:t>
            </a:r>
            <a:r>
              <a:rPr lang="en-US" b="1" u="sng" dirty="0" smtClean="0"/>
              <a:t>Mutually Assured Destruction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Allows conflict to escalate toward war using </a:t>
            </a:r>
            <a:r>
              <a:rPr lang="en-US" b="1" u="sng" dirty="0" smtClean="0"/>
              <a:t>Brinkmanship</a:t>
            </a:r>
            <a:r>
              <a:rPr lang="en-US" dirty="0" smtClean="0"/>
              <a:t> </a:t>
            </a:r>
            <a:r>
              <a:rPr lang="en-US" dirty="0" smtClean="0"/>
              <a:t>strategy</a:t>
            </a:r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Calls it a </a:t>
            </a:r>
            <a:r>
              <a:rPr lang="en-US" b="1" u="sng" dirty="0" smtClean="0"/>
              <a:t>“policy of boldness”</a:t>
            </a:r>
            <a:endParaRPr lang="en-US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Reflects Eisenhower’s </a:t>
            </a:r>
            <a:r>
              <a:rPr lang="en-US" b="1" u="sng" dirty="0" smtClean="0"/>
              <a:t>“New Look” Policy</a:t>
            </a:r>
            <a:r>
              <a:rPr lang="en-US" dirty="0" smtClean="0"/>
              <a:t> in emphasizing effective weapons</a:t>
            </a:r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Fighting for the Third World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1062553"/>
            <a:ext cx="2921000" cy="278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3850341"/>
            <a:ext cx="2921000" cy="300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Fighting for the Third World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lphaUcPeriod" startAt="2"/>
            </a:pPr>
            <a:r>
              <a:rPr lang="en-US" dirty="0" smtClean="0"/>
              <a:t>Stalin replaced by </a:t>
            </a:r>
            <a:r>
              <a:rPr lang="en-US" b="1" u="sng" dirty="0" smtClean="0"/>
              <a:t>Nikita Khrushchev</a:t>
            </a:r>
            <a:r>
              <a:rPr lang="en-US" dirty="0" smtClean="0"/>
              <a:t> 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Initially calls for “peaceful coexistence” then resumes icy relations</a:t>
            </a:r>
          </a:p>
          <a:p>
            <a:pPr marL="914400" lvl="1" indent="-514350">
              <a:buFont typeface="+mj-lt"/>
              <a:buAutoNum type="alphaUcPeriod" startAt="2"/>
            </a:pPr>
            <a:r>
              <a:rPr lang="en-US" dirty="0" smtClean="0"/>
              <a:t>USSR successfully develops hydrogen bomb</a:t>
            </a:r>
          </a:p>
          <a:p>
            <a:pPr marL="914400" lvl="1" indent="-514350">
              <a:buFont typeface="+mj-lt"/>
              <a:buAutoNum type="alphaUcPeriod" startAt="2"/>
            </a:pPr>
            <a:r>
              <a:rPr lang="en-US" dirty="0" smtClean="0"/>
              <a:t>Soviet satellite </a:t>
            </a:r>
            <a:r>
              <a:rPr lang="en-US" b="1" u="sng" dirty="0" smtClean="0"/>
              <a:t>Sputnik</a:t>
            </a:r>
            <a:r>
              <a:rPr lang="en-US" dirty="0" smtClean="0"/>
              <a:t> launched into space (1957)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US funds </a:t>
            </a:r>
            <a:r>
              <a:rPr lang="en-US" b="1" u="sng" dirty="0" smtClean="0"/>
              <a:t>National Aeronautics and Space Administration</a:t>
            </a:r>
            <a:r>
              <a:rPr lang="en-US" dirty="0" smtClean="0"/>
              <a:t> (NASA) in response</a:t>
            </a:r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Fighting for the Third World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1062553"/>
            <a:ext cx="2921000" cy="330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77" y="4769020"/>
            <a:ext cx="3161723" cy="2088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99" y="4364553"/>
            <a:ext cx="2920999" cy="249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II. Fighting for the Third World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Eisenhower fears the </a:t>
            </a:r>
            <a:r>
              <a:rPr lang="en-US" b="1" u="sng" dirty="0" smtClean="0"/>
              <a:t>Domino Theory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If communism spread to South Vietnam surrounding nations would fall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Former European colonies side with neither US or USSR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Called the </a:t>
            </a:r>
            <a:r>
              <a:rPr lang="en-US" b="1" u="sng" dirty="0" smtClean="0"/>
              <a:t>Third World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 and USSR hope to gain access to markets and resources in third world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Initially prevented by sweeping </a:t>
            </a:r>
            <a:r>
              <a:rPr lang="en-US" b="1" u="sng" dirty="0" smtClean="0"/>
              <a:t>nationalism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Third World becomes focus of Cold War </a:t>
            </a:r>
            <a:r>
              <a:rPr lang="en-US" b="1" u="sng" dirty="0" smtClean="0"/>
              <a:t>“Proxy Wars”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 </a:t>
            </a:r>
            <a:r>
              <a:rPr lang="en-US" dirty="0" smtClean="0"/>
              <a:t>uses </a:t>
            </a:r>
            <a:r>
              <a:rPr lang="en-US" b="1" u="sng" dirty="0" smtClean="0"/>
              <a:t>CIA Covert Operations</a:t>
            </a:r>
            <a:r>
              <a:rPr lang="en-US" dirty="0" smtClean="0"/>
              <a:t> to influence newspapers, politicians, and businesses around the world.</a:t>
            </a:r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Fighting for the Third World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269936"/>
            <a:ext cx="2933143" cy="1472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2742525"/>
            <a:ext cx="2933143" cy="411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9"/>
            <a:ext cx="9144000" cy="568769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</a:t>
            </a:r>
            <a:r>
              <a:rPr lang="en-US" dirty="0" smtClean="0"/>
              <a:t>“Proxy War Power Point” assignment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Research your assigned conflict and </a:t>
            </a:r>
            <a:r>
              <a:rPr lang="en-US" dirty="0" smtClean="0"/>
              <a:t>create your 6-slide power point</a:t>
            </a:r>
            <a:endParaRPr lang="en-US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</a:t>
            </a:r>
            <a:r>
              <a:rPr lang="en-US" dirty="0" smtClean="0"/>
              <a:t>958 </a:t>
            </a:r>
            <a:r>
              <a:rPr lang="en-US" dirty="0" smtClean="0"/>
              <a:t>– </a:t>
            </a:r>
            <a:r>
              <a:rPr lang="en-US" dirty="0" smtClean="0"/>
              <a:t>969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</a:t>
            </a:r>
            <a:r>
              <a:rPr lang="en-US" dirty="0" smtClean="0"/>
              <a:t> 6” </a:t>
            </a:r>
            <a:r>
              <a:rPr lang="en-US" dirty="0" smtClean="0"/>
              <a:t>and email to Mr. Vandsburger (will count as class work grade)</a:t>
            </a:r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</a:t>
            </a:r>
            <a:r>
              <a:rPr lang="en-US" dirty="0" smtClean="0"/>
              <a:t> Thir</a:t>
            </a:r>
            <a:r>
              <a:rPr lang="en-US" dirty="0" smtClean="0"/>
              <a:t>d World “Proxy Wars” Power Point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14488</TotalTime>
  <Words>401</Words>
  <Application>Microsoft Macintosh PowerPoint</Application>
  <PresentationFormat>On-screen Show (4:3)</PresentationFormat>
  <Paragraphs>70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Unit 10 – Truman and Eisenhower: 1945 - 1960</vt:lpstr>
      <vt:lpstr>Unit 10 Lesson 6: 3/20/13</vt:lpstr>
      <vt:lpstr>Objective</vt:lpstr>
      <vt:lpstr>Notes: Fighting for the Third World</vt:lpstr>
      <vt:lpstr>Notes: Fighting for the Third World</vt:lpstr>
      <vt:lpstr>Notes: Fighting for the Third World</vt:lpstr>
      <vt:lpstr>Notes: Fighting for the Third World</vt:lpstr>
      <vt:lpstr>Independent Work: Third World “Proxy Wars” Power Point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403</cp:revision>
  <cp:lastPrinted>2013-03-08T13:14:51Z</cp:lastPrinted>
  <dcterms:created xsi:type="dcterms:W3CDTF">2013-03-20T13:41:44Z</dcterms:created>
  <dcterms:modified xsi:type="dcterms:W3CDTF">2013-03-20T13:58:24Z</dcterms:modified>
</cp:coreProperties>
</file>