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590" r:id="rId4"/>
    <p:sldId id="613" r:id="rId5"/>
    <p:sldId id="614" r:id="rId6"/>
    <p:sldId id="618" r:id="rId7"/>
    <p:sldId id="619" r:id="rId8"/>
    <p:sldId id="615" r:id="rId9"/>
    <p:sldId id="620" r:id="rId10"/>
    <p:sldId id="616" r:id="rId11"/>
    <p:sldId id="621" r:id="rId12"/>
    <p:sldId id="617" r:id="rId13"/>
    <p:sldId id="61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0600" autoAdjust="0"/>
  </p:normalViewPr>
  <p:slideViewPr>
    <p:cSldViewPr snapToGrid="0" snapToObjects="1">
      <p:cViewPr varScale="1">
        <p:scale>
          <a:sx n="94" d="100"/>
          <a:sy n="94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10 – Truman and Eisenhower: 1945 - 1960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5 </a:t>
            </a:r>
            <a:r>
              <a:rPr lang="en-US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Eisenhower</a:t>
            </a:r>
            <a:r>
              <a:rPr lang="en-US" dirty="0" smtClean="0"/>
              <a:t>’s </a:t>
            </a:r>
            <a:r>
              <a:rPr lang="en-US" dirty="0" smtClean="0"/>
              <a:t>Domestic Policies</a:t>
            </a:r>
          </a:p>
          <a:p>
            <a:r>
              <a:rPr lang="en-US" dirty="0" smtClean="0"/>
              <a:t>3/</a:t>
            </a:r>
            <a:r>
              <a:rPr lang="en-US" dirty="0" smtClean="0"/>
              <a:t>18/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III. Developments of the Civil Rights Movement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err="1" smtClean="0"/>
              <a:t>Sipuel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</a:t>
            </a:r>
            <a:r>
              <a:rPr lang="en-US" b="1" u="sng" dirty="0" smtClean="0"/>
              <a:t>. Board of Regents of Oklahoma</a:t>
            </a:r>
            <a:r>
              <a:rPr lang="en-US" dirty="0" smtClean="0"/>
              <a:t> protects right of African Americans to attend universities under “equal protection” clause of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Earl Warren</a:t>
            </a:r>
            <a:r>
              <a:rPr lang="en-US" dirty="0" smtClean="0"/>
              <a:t> appointed as Chief Justice of the Supreme Court (1953)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Warren Court</a:t>
            </a:r>
            <a:r>
              <a:rPr lang="en-US" dirty="0" smtClean="0"/>
              <a:t> pushes through sweeping Civil Rights reforms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Supreme Court hears case of </a:t>
            </a:r>
            <a:r>
              <a:rPr lang="en-US" b="1" u="sng" dirty="0" smtClean="0"/>
              <a:t>Brown </a:t>
            </a:r>
            <a:r>
              <a:rPr lang="en-US" b="1" u="sng" dirty="0" err="1" smtClean="0"/>
              <a:t>v</a:t>
            </a:r>
            <a:r>
              <a:rPr lang="en-US" b="1" u="sng" dirty="0" smtClean="0"/>
              <a:t>. Board of Education of Topeka</a:t>
            </a:r>
            <a:r>
              <a:rPr lang="en-US" dirty="0" smtClean="0"/>
              <a:t> (1954)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NAACP challenges segregation in schools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Overturns “separate but equal” standard set by </a:t>
            </a:r>
            <a:r>
              <a:rPr lang="en-US" dirty="0" err="1" smtClean="0"/>
              <a:t>Plessy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. Ferguson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Arkansas Governor </a:t>
            </a:r>
            <a:r>
              <a:rPr lang="en-US" b="1" u="sng" dirty="0" err="1" smtClean="0"/>
              <a:t>Orval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Faubus</a:t>
            </a:r>
            <a:r>
              <a:rPr lang="en-US" dirty="0" smtClean="0"/>
              <a:t> prevents </a:t>
            </a:r>
            <a:r>
              <a:rPr lang="en-US" b="1" u="sng" dirty="0" smtClean="0"/>
              <a:t>Little Rock Nine</a:t>
            </a:r>
            <a:r>
              <a:rPr lang="en-US" dirty="0" smtClean="0"/>
              <a:t> from entering schools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Courts order Eisenhower to enforce laws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Sends in national guard troops to force integration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391890"/>
            <a:ext cx="2794000" cy="2269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3661202"/>
            <a:ext cx="2794001" cy="319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3"/>
            <a:ext cx="4702829" cy="2677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410"/>
            <a:ext cx="4702828" cy="3117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828" y="1062553"/>
            <a:ext cx="4441172" cy="2677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828" y="3740410"/>
            <a:ext cx="4441171" cy="311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lphaUcPeriod" startAt="5"/>
            </a:pPr>
            <a:r>
              <a:rPr lang="en-US" b="1" u="sng" dirty="0" smtClean="0"/>
              <a:t>Montgomery Bus Boycott</a:t>
            </a:r>
            <a:r>
              <a:rPr lang="en-US" dirty="0" smtClean="0"/>
              <a:t> (1955) begins when </a:t>
            </a:r>
            <a:r>
              <a:rPr lang="en-US" b="1" u="sng" dirty="0" smtClean="0"/>
              <a:t>Rosa Parks</a:t>
            </a:r>
            <a:r>
              <a:rPr lang="en-US" dirty="0" smtClean="0"/>
              <a:t> is arrested for violating </a:t>
            </a:r>
            <a:r>
              <a:rPr lang="en-US" b="1" u="sng" dirty="0" smtClean="0"/>
              <a:t>“Jim Crow Laws”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Martin Luther King Jr.</a:t>
            </a:r>
            <a:r>
              <a:rPr lang="en-US" dirty="0" smtClean="0"/>
              <a:t> gains national prominence by organizing boycott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Supreme Court rules in favor of transportation integration 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 startAt="5"/>
            </a:pPr>
            <a:r>
              <a:rPr lang="en-US" dirty="0" smtClean="0"/>
              <a:t>King encourages the organization of the </a:t>
            </a:r>
            <a:r>
              <a:rPr lang="en-US" b="1" u="sng" dirty="0" smtClean="0"/>
              <a:t>Student Non-Violent Coordinating Committee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Coordinate </a:t>
            </a:r>
            <a:r>
              <a:rPr lang="en-US" b="1" u="sng" dirty="0" smtClean="0"/>
              <a:t>sit-ins</a:t>
            </a:r>
            <a:r>
              <a:rPr lang="en-US" dirty="0" smtClean="0"/>
              <a:t> in </a:t>
            </a:r>
            <a:r>
              <a:rPr lang="en-US" b="1" u="sng" dirty="0" smtClean="0"/>
              <a:t>Greensboro, North Carolina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269936"/>
            <a:ext cx="2933144" cy="241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6" y="3682936"/>
            <a:ext cx="2933144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9"/>
            <a:ext cx="9144000" cy="568769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</a:t>
            </a:r>
            <a:r>
              <a:rPr lang="en-US" dirty="0" smtClean="0"/>
              <a:t>“Brown </a:t>
            </a:r>
            <a:r>
              <a:rPr lang="en-US" dirty="0" err="1" smtClean="0"/>
              <a:t>v</a:t>
            </a:r>
            <a:r>
              <a:rPr lang="en-US" dirty="0" smtClean="0"/>
              <a:t>. Board Analysis”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Email </a:t>
            </a:r>
            <a:r>
              <a:rPr lang="en-US" dirty="0" smtClean="0"/>
              <a:t>to Mr. Vandsburger when you are finished. </a:t>
            </a:r>
            <a:r>
              <a:rPr lang="en-US" b="1" dirty="0" smtClean="0"/>
              <a:t>Due on</a:t>
            </a:r>
            <a:r>
              <a:rPr lang="en-US" b="1" dirty="0" smtClean="0"/>
              <a:t> Wednesday</a:t>
            </a:r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</a:t>
            </a:r>
            <a:r>
              <a:rPr lang="en-US" dirty="0" smtClean="0"/>
              <a:t>943 – 950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5” </a:t>
            </a:r>
            <a:r>
              <a:rPr lang="en-US" dirty="0" smtClean="0"/>
              <a:t>and email to Mr. Vandsburger (will count as class work </a:t>
            </a:r>
            <a:r>
              <a:rPr lang="en-US" dirty="0" smtClean="0"/>
              <a:t>grade</a:t>
            </a:r>
            <a:r>
              <a:rPr lang="en-US" dirty="0" smtClean="0"/>
              <a:t>)</a:t>
            </a: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</a:t>
            </a:r>
            <a:r>
              <a:rPr lang="en-US" dirty="0" smtClean="0"/>
              <a:t> Brown </a:t>
            </a:r>
            <a:r>
              <a:rPr lang="en-US" dirty="0" err="1" smtClean="0"/>
              <a:t>v</a:t>
            </a:r>
            <a:r>
              <a:rPr lang="en-US" dirty="0" smtClean="0"/>
              <a:t>. Board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10 Lesson</a:t>
            </a:r>
            <a:r>
              <a:rPr lang="en-US" dirty="0" smtClean="0"/>
              <a:t> 5: </a:t>
            </a:r>
            <a:r>
              <a:rPr lang="en-US" dirty="0" smtClean="0"/>
              <a:t>3/</a:t>
            </a:r>
            <a:r>
              <a:rPr lang="en-US" dirty="0" smtClean="0"/>
              <a:t>18/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(1) Download this Power Point from </a:t>
            </a:r>
            <a:r>
              <a:rPr lang="en-US" sz="2400" dirty="0" err="1" smtClean="0"/>
              <a:t>mrvandsburger.weebly.com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(2)</a:t>
            </a:r>
            <a:r>
              <a:rPr lang="en-US" sz="2400" dirty="0" smtClean="0"/>
              <a:t> Respond to the prompt in </a:t>
            </a:r>
            <a:r>
              <a:rPr lang="en-US" sz="2400" dirty="0" smtClean="0"/>
              <a:t>the section “</a:t>
            </a:r>
            <a:r>
              <a:rPr lang="en-US" sz="2400" i="1" dirty="0" smtClean="0"/>
              <a:t>Click to Add Notes”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Prompt</a:t>
            </a:r>
            <a:r>
              <a:rPr lang="en-US" sz="2400" dirty="0" smtClean="0"/>
              <a:t>: What </a:t>
            </a:r>
            <a:r>
              <a:rPr lang="en-US" sz="2400" dirty="0" smtClean="0"/>
              <a:t>were 3 methods used to enforce segregation in the South (can be legal or non-legal methods)? How did segregation impact the political, social, and economic lives of African Americans living in the South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5. SWBAT compare Eisenhower’s domestic policies with those of Truman.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12724"/>
            <a:ext cx="8229600" cy="384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I. Eisenhower’s Domestic Politics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Republican’s nominate </a:t>
            </a:r>
            <a:r>
              <a:rPr lang="en-US" b="1" u="sng" dirty="0" smtClean="0"/>
              <a:t>Dwight D. Eisenhower</a:t>
            </a:r>
            <a:r>
              <a:rPr lang="en-US" dirty="0" smtClean="0"/>
              <a:t> in </a:t>
            </a:r>
            <a:r>
              <a:rPr lang="en-US" b="1" u="sng" dirty="0" smtClean="0"/>
              <a:t>Election of 1956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Popularity as war hero and rising </a:t>
            </a:r>
            <a:r>
              <a:rPr lang="en-US" b="1" u="sng" dirty="0" smtClean="0"/>
              <a:t>“conservatism”</a:t>
            </a:r>
            <a:r>
              <a:rPr lang="en-US" dirty="0" smtClean="0"/>
              <a:t> support “Ike”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Selects </a:t>
            </a:r>
            <a:r>
              <a:rPr lang="en-US" b="1" u="sng" dirty="0" smtClean="0"/>
              <a:t>Richard Nixon</a:t>
            </a:r>
            <a:r>
              <a:rPr lang="en-US" dirty="0" smtClean="0"/>
              <a:t> as VP running mate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Avoids being removed from the ticket after televised </a:t>
            </a:r>
            <a:r>
              <a:rPr lang="en-US" b="1" u="sng" dirty="0" smtClean="0"/>
              <a:t>“Checkers Speech”</a:t>
            </a:r>
            <a:endParaRPr lang="en-US" sz="30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Sets precedent for emotional appeals by the President</a:t>
            </a:r>
            <a:endParaRPr lang="en-US" sz="3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Truman divided Democratic party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Easily defeats </a:t>
            </a:r>
            <a:r>
              <a:rPr lang="en-US" b="1" u="sng" dirty="0" smtClean="0"/>
              <a:t>Adlai Stevenson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US economy continues to thrive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G.I. Bill</a:t>
            </a:r>
            <a:r>
              <a:rPr lang="en-US" dirty="0" smtClean="0"/>
              <a:t> resulted in stable </a:t>
            </a:r>
            <a:r>
              <a:rPr lang="en-US" b="1" u="sng" dirty="0" smtClean="0"/>
              <a:t>consumerism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269936"/>
            <a:ext cx="3117809" cy="3354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1" y="4624583"/>
            <a:ext cx="3117808" cy="223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lphaUcPeriod" startAt="3"/>
            </a:pPr>
            <a:r>
              <a:rPr lang="en-US" dirty="0" smtClean="0"/>
              <a:t>Develops the </a:t>
            </a:r>
            <a:r>
              <a:rPr lang="en-US" b="1" u="sng" dirty="0" smtClean="0"/>
              <a:t>“New Look Army”</a:t>
            </a:r>
            <a:r>
              <a:rPr lang="en-US" dirty="0" smtClean="0"/>
              <a:t> by reducing troops but increasing powerful weapons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Fails to reduce deficit spending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 startAt="3"/>
            </a:pPr>
            <a:r>
              <a:rPr lang="en-US" b="1" u="sng" dirty="0" smtClean="0"/>
              <a:t>Federal Highway Act of 1956</a:t>
            </a:r>
            <a:r>
              <a:rPr lang="en-US" dirty="0" smtClean="0"/>
              <a:t> begins creation of the </a:t>
            </a:r>
            <a:r>
              <a:rPr lang="en-US" b="1" u="sng" dirty="0" smtClean="0"/>
              <a:t>Interstate Highway System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Intended for military use in case of Soviet attack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Served tourists, businesses, and suburbs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 startAt="3"/>
            </a:pPr>
            <a:r>
              <a:rPr lang="en-US" dirty="0" smtClean="0"/>
              <a:t>Policy of </a:t>
            </a:r>
            <a:r>
              <a:rPr lang="en-US" b="1" u="sng" dirty="0" smtClean="0"/>
              <a:t>Termination</a:t>
            </a:r>
            <a:r>
              <a:rPr lang="en-US" dirty="0" smtClean="0"/>
              <a:t> – Eliminating reservations and support of Natives subjecting them to state laws, is largely a failure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 startAt="3"/>
            </a:pPr>
            <a:r>
              <a:rPr lang="en-US" b="1" u="sng" dirty="0" smtClean="0"/>
              <a:t>Immigration and Naturalization Service</a:t>
            </a:r>
            <a:r>
              <a:rPr lang="en-US" dirty="0" smtClean="0"/>
              <a:t> conducts </a:t>
            </a:r>
            <a:r>
              <a:rPr lang="en-US" b="1" u="sng" dirty="0" smtClean="0"/>
              <a:t>Operation Wetback</a:t>
            </a:r>
            <a:r>
              <a:rPr lang="en-US" dirty="0" smtClean="0"/>
              <a:t> to try and remove illegal immigrants from Southwestern United States</a:t>
            </a:r>
            <a:endParaRPr lang="en-US" sz="36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355373"/>
            <a:ext cx="2933144" cy="2684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3949700"/>
            <a:ext cx="2933143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6210856" cy="55880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II. Social Trends of the Eisenhower Era</a:t>
            </a:r>
            <a:endParaRPr lang="en-US" sz="4000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1950’s thought of as era of social </a:t>
            </a:r>
            <a:r>
              <a:rPr lang="en-US" b="1" u="sng" dirty="0" smtClean="0"/>
              <a:t>conformity</a:t>
            </a:r>
            <a:r>
              <a:rPr lang="en-US" dirty="0" smtClean="0"/>
              <a:t> and a </a:t>
            </a:r>
            <a:r>
              <a:rPr lang="en-US" b="1" u="sng" dirty="0" smtClean="0"/>
              <a:t>consensus of values</a:t>
            </a:r>
            <a:endParaRPr lang="en-US" sz="3600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Challenges to “consensus”</a:t>
            </a:r>
            <a:endParaRPr lang="en-US" sz="3600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b="1" u="sng" dirty="0" smtClean="0"/>
              <a:t>Betty Friedan</a:t>
            </a:r>
            <a:r>
              <a:rPr lang="en-US" dirty="0" smtClean="0"/>
              <a:t> writes the </a:t>
            </a:r>
            <a:r>
              <a:rPr lang="en-US" b="1" u="sng" dirty="0" smtClean="0"/>
              <a:t>Feminine Mystique</a:t>
            </a:r>
            <a:r>
              <a:rPr lang="en-US" dirty="0" smtClean="0"/>
              <a:t> to display the growing discontent of housewives in America</a:t>
            </a:r>
            <a:endParaRPr lang="en-US" sz="3200" dirty="0" smtClean="0"/>
          </a:p>
          <a:p>
            <a:pPr marL="1828800" lvl="3" indent="-457200">
              <a:buFont typeface="+mj-lt"/>
              <a:buAutoNum type="alphaLcPeriod"/>
            </a:pPr>
            <a:r>
              <a:rPr lang="en-US" dirty="0" smtClean="0"/>
              <a:t>Sparks </a:t>
            </a:r>
            <a:r>
              <a:rPr lang="en-US" b="1" u="sng" dirty="0" smtClean="0"/>
              <a:t>second wave</a:t>
            </a:r>
            <a:r>
              <a:rPr lang="en-US" dirty="0" smtClean="0"/>
              <a:t> of America’s </a:t>
            </a:r>
            <a:r>
              <a:rPr lang="en-US" b="1" u="sng" dirty="0" smtClean="0"/>
              <a:t>feminist movement</a:t>
            </a:r>
            <a:endParaRPr lang="en-US" sz="3000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b="1" u="sng" dirty="0" smtClean="0"/>
              <a:t>Rock ‘n’ Roll</a:t>
            </a:r>
            <a:r>
              <a:rPr lang="en-US" dirty="0" smtClean="0"/>
              <a:t> transforms music</a:t>
            </a:r>
            <a:endParaRPr lang="en-US" sz="3200" dirty="0" smtClean="0"/>
          </a:p>
          <a:p>
            <a:pPr marL="1828800" lvl="3" indent="-457200">
              <a:buFont typeface="+mj-lt"/>
              <a:buAutoNum type="alphaLcPeriod"/>
            </a:pPr>
            <a:r>
              <a:rPr lang="en-US" b="1" u="sng" dirty="0" smtClean="0"/>
              <a:t>Elvis Presley</a:t>
            </a:r>
            <a:r>
              <a:rPr lang="en-US" dirty="0" smtClean="0"/>
              <a:t>, </a:t>
            </a:r>
            <a:r>
              <a:rPr lang="en-US" b="1" u="sng" dirty="0" smtClean="0"/>
              <a:t>Little Richard</a:t>
            </a:r>
            <a:r>
              <a:rPr lang="en-US" dirty="0" smtClean="0"/>
              <a:t>, </a:t>
            </a:r>
            <a:r>
              <a:rPr lang="en-US" b="1" u="sng" dirty="0" smtClean="0"/>
              <a:t>Chuck Berry</a:t>
            </a:r>
            <a:endParaRPr lang="en-US" sz="3000" dirty="0" smtClean="0"/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 smtClean="0"/>
              <a:t>Beat Generation</a:t>
            </a:r>
            <a:r>
              <a:rPr lang="en-US" dirty="0" smtClean="0"/>
              <a:t> of writers use literature as a form of social criticism</a:t>
            </a:r>
            <a:endParaRPr lang="en-US" sz="3200" dirty="0" smtClean="0"/>
          </a:p>
          <a:p>
            <a:pPr marL="1828800" lvl="3" indent="-457200">
              <a:buFont typeface="+mj-lt"/>
              <a:buAutoNum type="alphaLcPeriod"/>
            </a:pPr>
            <a:r>
              <a:rPr lang="en-US" b="1" u="sng" dirty="0" smtClean="0"/>
              <a:t>Jack Kerouac</a:t>
            </a:r>
            <a:r>
              <a:rPr lang="en-US" dirty="0" smtClean="0"/>
              <a:t> writes </a:t>
            </a:r>
            <a:r>
              <a:rPr lang="en-US" b="1" i="1" u="sng" dirty="0" smtClean="0"/>
              <a:t>On the Road</a:t>
            </a:r>
            <a:endParaRPr lang="en-US" sz="3000" dirty="0" smtClean="0"/>
          </a:p>
          <a:p>
            <a:pPr marL="1828800" lvl="3" indent="-457200">
              <a:buFont typeface="+mj-lt"/>
              <a:buAutoNum type="alphaLcPeriod"/>
            </a:pPr>
            <a:r>
              <a:rPr lang="en-US" b="1" u="sng" dirty="0" smtClean="0"/>
              <a:t>Allen Ginsberg</a:t>
            </a:r>
            <a:r>
              <a:rPr lang="en-US" dirty="0" smtClean="0"/>
              <a:t> is best known poet, writing </a:t>
            </a:r>
            <a:r>
              <a:rPr lang="en-US" b="1" u="sng" dirty="0" smtClean="0"/>
              <a:t>“Howl”</a:t>
            </a:r>
            <a:endParaRPr lang="en-US" sz="3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89" y="1269936"/>
            <a:ext cx="3117809" cy="2634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6" y="3904382"/>
            <a:ext cx="2933144" cy="295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Eisenhower’s </a:t>
            </a:r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5458701" cy="5795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701" y="1062552"/>
            <a:ext cx="3685298" cy="579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14469</TotalTime>
  <Words>673</Words>
  <Application>Microsoft Macintosh PowerPoint</Application>
  <PresentationFormat>On-screen Show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Unit 10 – Truman and Eisenhower: 1945 - 1960</vt:lpstr>
      <vt:lpstr>Unit 10 Lesson 5: 3/18/13</vt:lpstr>
      <vt:lpstr>Objective</vt:lpstr>
      <vt:lpstr>Notes: Eisenhower’s Domestic Policies</vt:lpstr>
      <vt:lpstr>Notes: Eisenhower’s Domestic Policies</vt:lpstr>
      <vt:lpstr>Notes: Eisenhower’s Domestic Policies</vt:lpstr>
      <vt:lpstr>Notes: Eisenhower’s Domestic Policies</vt:lpstr>
      <vt:lpstr>Notes: Eisenhower’s Domestic Policies</vt:lpstr>
      <vt:lpstr>Notes: Eisenhower’s Domestic Policies</vt:lpstr>
      <vt:lpstr>Notes: Eisenhower’s Domestic Policies</vt:lpstr>
      <vt:lpstr>Notes: Eisenhower’s Domestic Policies</vt:lpstr>
      <vt:lpstr>Notes: Eisenhower’s Domestic Policies</vt:lpstr>
      <vt:lpstr>Independent Work: Brown v. Board Analysis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398</cp:revision>
  <cp:lastPrinted>2013-03-08T13:14:51Z</cp:lastPrinted>
  <dcterms:created xsi:type="dcterms:W3CDTF">2013-03-18T13:13:07Z</dcterms:created>
  <dcterms:modified xsi:type="dcterms:W3CDTF">2013-03-18T13:45:26Z</dcterms:modified>
</cp:coreProperties>
</file>