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590" r:id="rId4"/>
    <p:sldId id="613" r:id="rId5"/>
    <p:sldId id="599" r:id="rId6"/>
    <p:sldId id="614" r:id="rId7"/>
    <p:sldId id="615" r:id="rId8"/>
    <p:sldId id="616" r:id="rId9"/>
    <p:sldId id="61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0600" autoAdjust="0"/>
  </p:normalViewPr>
  <p:slideViewPr>
    <p:cSldViewPr snapToGrid="0" snapToObjects="1">
      <p:cViewPr varScale="1">
        <p:scale>
          <a:sx n="94" d="100"/>
          <a:sy n="94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onthisday/low/witness/august/7/newsid_2946000/2946420.s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10 – Truman and Eisenhower: 1945 - 1960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</a:t>
            </a:r>
            <a:r>
              <a:rPr lang="en-US" dirty="0" smtClean="0"/>
              <a:t> 3 </a:t>
            </a:r>
            <a:r>
              <a:rPr lang="en-US" dirty="0" smtClean="0"/>
              <a:t>–</a:t>
            </a:r>
            <a:r>
              <a:rPr lang="en-US" dirty="0" smtClean="0"/>
              <a:t> McCarthyism</a:t>
            </a:r>
          </a:p>
          <a:p>
            <a:r>
              <a:rPr lang="en-US" dirty="0" smtClean="0"/>
              <a:t>3/</a:t>
            </a:r>
            <a:r>
              <a:rPr lang="en-US" dirty="0" smtClean="0"/>
              <a:t>14/</a:t>
            </a: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10 Lesson</a:t>
            </a:r>
            <a:r>
              <a:rPr lang="en-US" dirty="0" smtClean="0"/>
              <a:t> 3: </a:t>
            </a:r>
            <a:r>
              <a:rPr lang="en-US" dirty="0" smtClean="0"/>
              <a:t>3/</a:t>
            </a:r>
            <a:r>
              <a:rPr lang="en-US" dirty="0" smtClean="0"/>
              <a:t>14/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(1) Download this Power Point from </a:t>
            </a:r>
            <a:r>
              <a:rPr lang="en-US" sz="2400" dirty="0" err="1" smtClean="0"/>
              <a:t>mrvandsburger.weebly.com</a:t>
            </a: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(2)</a:t>
            </a:r>
            <a:r>
              <a:rPr lang="en-US" sz="2400" dirty="0" smtClean="0"/>
              <a:t> Go to the site: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 smtClean="0">
                <a:hlinkClick r:id="rId2"/>
              </a:rPr>
              <a:t>://news.bbc.co.uk/onthisday/low/witness/august/7/newsid_2946000/2946420.stm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(3)</a:t>
            </a:r>
            <a:r>
              <a:rPr lang="en-US" sz="2400" dirty="0" smtClean="0"/>
              <a:t> Respond to the prompt below in your </a:t>
            </a:r>
            <a:r>
              <a:rPr lang="en-US" sz="2400" dirty="0" smtClean="0"/>
              <a:t>Power Point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i="1" dirty="0" smtClean="0"/>
              <a:t>	How </a:t>
            </a:r>
            <a:r>
              <a:rPr lang="en-US" sz="2400" i="1" dirty="0" smtClean="0"/>
              <a:t>were writers like Arthur Miller impacted by the actions of the House Un-American Activities Committee? Why do you believe this Committee might have targeted writers?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3. SWBAT analyze the impact of the McCarthy era on political, social, and economic lives of Americans.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0073"/>
            <a:ext cx="9144000" cy="3996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McCarthyism and a Climate of Fear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Cold War conflict brings back anti-communist paranoia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Similar to Red Scare after WWI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Truman orders search of “security risks”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Former State Department official </a:t>
            </a:r>
            <a:r>
              <a:rPr lang="en-US" b="1" u="sng" dirty="0" smtClean="0"/>
              <a:t>Alger Hiss</a:t>
            </a:r>
            <a:r>
              <a:rPr lang="en-US" dirty="0" smtClean="0"/>
              <a:t> found guilt of working with a communist spy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b="1" u="sng" dirty="0" smtClean="0"/>
              <a:t>Julius and Ethel Rosenberg</a:t>
            </a:r>
            <a:r>
              <a:rPr lang="en-US" dirty="0" smtClean="0"/>
              <a:t> are executed for passing Atomic secrets to Soviets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McCarthyism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7" y="1062553"/>
            <a:ext cx="2933143" cy="2801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3863851"/>
            <a:ext cx="2933143" cy="299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McCarthyism and a Climate of Fear</a:t>
            </a:r>
          </a:p>
          <a:p>
            <a:pPr marL="914400" lvl="1" indent="-514350">
              <a:buFont typeface="+mj-lt"/>
              <a:buAutoNum type="alphaUcPeriod" startAt="5"/>
            </a:pPr>
            <a:r>
              <a:rPr lang="en-US" b="1" u="sng" dirty="0" smtClean="0"/>
              <a:t>Senator Joseph McCarthy</a:t>
            </a:r>
            <a:r>
              <a:rPr lang="en-US" dirty="0" smtClean="0"/>
              <a:t> leads campaign to uncover </a:t>
            </a:r>
            <a:r>
              <a:rPr lang="en-US" b="1" u="sng" dirty="0" smtClean="0"/>
              <a:t>“200 known communists”</a:t>
            </a:r>
            <a:r>
              <a:rPr lang="en-US" dirty="0" smtClean="0"/>
              <a:t> in the State Department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Organizes the </a:t>
            </a:r>
            <a:r>
              <a:rPr lang="en-US" b="1" u="sng" dirty="0" smtClean="0"/>
              <a:t>House Un-American Activities Committee</a:t>
            </a:r>
            <a:endParaRPr lang="en-US" dirty="0" smtClean="0"/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Holds </a:t>
            </a:r>
            <a:r>
              <a:rPr lang="en-US" b="1" u="sng" dirty="0" smtClean="0"/>
              <a:t>McCarthy Hearings</a:t>
            </a:r>
            <a:r>
              <a:rPr lang="en-US" dirty="0" smtClean="0"/>
              <a:t> placing officials, teachers, entertainers, writers, and actors on trial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Does not uncover a </a:t>
            </a:r>
            <a:r>
              <a:rPr lang="en-US" dirty="0" smtClean="0"/>
              <a:t>single </a:t>
            </a:r>
            <a:r>
              <a:rPr lang="en-US" dirty="0" smtClean="0"/>
              <a:t>communist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Those on trial are placed on </a:t>
            </a:r>
            <a:r>
              <a:rPr lang="en-US" b="1" u="sng" dirty="0" smtClean="0"/>
              <a:t>blacklists</a:t>
            </a:r>
            <a:endParaRPr lang="en-US" dirty="0" smtClean="0"/>
          </a:p>
          <a:p>
            <a:pPr marL="1828800" lvl="3" indent="-457200">
              <a:buFont typeface="+mj-lt"/>
              <a:buAutoNum type="alphaLcPeriod"/>
            </a:pPr>
            <a:r>
              <a:rPr lang="en-US" b="1" u="sng" dirty="0" smtClean="0"/>
              <a:t>Hollywood Ten</a:t>
            </a:r>
            <a:r>
              <a:rPr lang="en-US" dirty="0" smtClean="0"/>
              <a:t> banned from making films</a:t>
            </a:r>
          </a:p>
          <a:p>
            <a:pPr marL="914400" lvl="1" indent="-514350">
              <a:buFont typeface="+mj-lt"/>
              <a:buAutoNum type="alphaUcPeriod" startAt="5"/>
            </a:pPr>
            <a:r>
              <a:rPr lang="en-US" dirty="0" smtClean="0"/>
              <a:t>McCarthy accuses the Army of harboring communists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b="1" u="sng" dirty="0" smtClean="0"/>
              <a:t>Army McCarthy Hearings</a:t>
            </a:r>
            <a:r>
              <a:rPr lang="en-US" dirty="0" smtClean="0"/>
              <a:t> make McCarthy look foolish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b="1" u="sng" dirty="0" smtClean="0"/>
              <a:t>Edward R. Murrow</a:t>
            </a:r>
            <a:r>
              <a:rPr lang="en-US" dirty="0" smtClean="0"/>
              <a:t> helps expose lies behind charges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McCarthyism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269936"/>
            <a:ext cx="2933143" cy="2211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3481058"/>
            <a:ext cx="2933143" cy="337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McCarthyism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McCarthyism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McCarthyism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0762"/>
            <a:ext cx="9143999" cy="5837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</a:t>
            </a:r>
            <a:r>
              <a:rPr lang="en-US" dirty="0" smtClean="0"/>
              <a:t> the “McCarthyism” Questions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Use</a:t>
            </a:r>
            <a:r>
              <a:rPr lang="en-US" dirty="0" smtClean="0"/>
              <a:t> your American Nation text and internet </a:t>
            </a:r>
            <a:r>
              <a:rPr lang="en-US" dirty="0" smtClean="0"/>
              <a:t>research to answer the Literal Questions, and your own analysis to respond to the Critical Thinking Questions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934 – 937, 950 – 951 </a:t>
            </a:r>
            <a:endParaRPr lang="en-US" dirty="0" smtClean="0"/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</a:t>
            </a:r>
            <a:r>
              <a:rPr lang="en-US" dirty="0" smtClean="0"/>
              <a:t> 3” </a:t>
            </a:r>
            <a:r>
              <a:rPr lang="en-US" dirty="0" smtClean="0"/>
              <a:t>and email to Mr. Vandsburger (will count as class work grade)</a:t>
            </a:r>
            <a:endParaRPr lang="en-US" dirty="0" smtClean="0"/>
          </a:p>
          <a:p>
            <a:r>
              <a:rPr lang="en-US" dirty="0" smtClean="0"/>
              <a:t>Finish McCarthyism </a:t>
            </a:r>
            <a:r>
              <a:rPr lang="en-US" dirty="0" smtClean="0"/>
              <a:t>Questions due Tomorrow</a:t>
            </a:r>
            <a:endParaRPr lang="en-US" dirty="0" smtClean="0"/>
          </a:p>
          <a:p>
            <a:r>
              <a:rPr lang="en-US" dirty="0" smtClean="0"/>
              <a:t>Finish </a:t>
            </a:r>
            <a:r>
              <a:rPr lang="en-US" dirty="0" smtClean="0"/>
              <a:t>Cold War Web Quest by Friday</a:t>
            </a:r>
            <a:endParaRPr lang="en-US" u="sng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</a:t>
            </a:r>
            <a:r>
              <a:rPr lang="en-US" dirty="0" smtClean="0"/>
              <a:t> McCarthyism 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14296</TotalTime>
  <Words>414</Words>
  <Application>Microsoft Macintosh PowerPoint</Application>
  <PresentationFormat>On-screen Show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Unit 10 – Truman and Eisenhower: 1945 - 1960</vt:lpstr>
      <vt:lpstr>Unit 10 Lesson 3: 3/14/13</vt:lpstr>
      <vt:lpstr>Objective</vt:lpstr>
      <vt:lpstr>Notes: McCarthyism</vt:lpstr>
      <vt:lpstr>Notes: McCarthyism</vt:lpstr>
      <vt:lpstr>Notes: McCarthyism</vt:lpstr>
      <vt:lpstr>Notes: McCarthyism</vt:lpstr>
      <vt:lpstr>Notes: McCarthyism</vt:lpstr>
      <vt:lpstr>Independent Work: McCarthyism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389</cp:revision>
  <cp:lastPrinted>2013-03-08T13:14:51Z</cp:lastPrinted>
  <dcterms:created xsi:type="dcterms:W3CDTF">2013-03-12T16:55:58Z</dcterms:created>
  <dcterms:modified xsi:type="dcterms:W3CDTF">2013-03-12T17:10:33Z</dcterms:modified>
</cp:coreProperties>
</file>