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590" r:id="rId4"/>
    <p:sldId id="599" r:id="rId5"/>
    <p:sldId id="616" r:id="rId6"/>
    <p:sldId id="613" r:id="rId7"/>
    <p:sldId id="617" r:id="rId8"/>
    <p:sldId id="614" r:id="rId9"/>
    <p:sldId id="618" r:id="rId10"/>
    <p:sldId id="619" r:id="rId11"/>
    <p:sldId id="615" r:id="rId12"/>
    <p:sldId id="61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10 – Truman and Eisenhower: 1945 - 1960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2 </a:t>
            </a:r>
            <a:r>
              <a:rPr lang="en-US" dirty="0" smtClean="0"/>
              <a:t>–</a:t>
            </a:r>
            <a:r>
              <a:rPr lang="en-US" dirty="0" smtClean="0"/>
              <a:t> International Developments in the Cold War</a:t>
            </a:r>
          </a:p>
          <a:p>
            <a:r>
              <a:rPr lang="en-US" dirty="0" smtClean="0"/>
              <a:t>3</a:t>
            </a:r>
            <a:r>
              <a:rPr lang="en-US" dirty="0" smtClean="0"/>
              <a:t>/13/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385"/>
            <a:ext cx="4572051" cy="5545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51" y="1312385"/>
            <a:ext cx="4571948" cy="554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III. The Korean War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General MacArthur recommends war with China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Seeks to overthrow Communist government and reinstate Chiang Kai-</a:t>
            </a:r>
            <a:r>
              <a:rPr lang="en-US" dirty="0" err="1" smtClean="0"/>
              <a:t>Shek</a:t>
            </a:r>
            <a:endParaRPr lang="en-US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Truman rejects idea of war with world’s largest nation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MacArthur publicly criticizes Truman leading to his firing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Conflict ends with </a:t>
            </a:r>
            <a:r>
              <a:rPr lang="en-US" b="1" u="sng" dirty="0" smtClean="0"/>
              <a:t>Armistice</a:t>
            </a:r>
            <a:r>
              <a:rPr lang="en-US" dirty="0" smtClean="0"/>
              <a:t> signed in 1953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No official treaty to end </a:t>
            </a:r>
            <a:r>
              <a:rPr lang="en-US" dirty="0" smtClean="0"/>
              <a:t>war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North Korea remains communist 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North Korea invalidated armistice on Monday March 11, 2013!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5" y="1269936"/>
            <a:ext cx="2933143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6" y="4279835"/>
            <a:ext cx="2933144" cy="257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both the </a:t>
            </a:r>
            <a:r>
              <a:rPr lang="en-US" dirty="0" smtClean="0"/>
              <a:t>“Korean War Documents” </a:t>
            </a:r>
            <a:r>
              <a:rPr lang="en-US" dirty="0" smtClean="0"/>
              <a:t>and </a:t>
            </a:r>
            <a:r>
              <a:rPr lang="en-US" dirty="0" smtClean="0"/>
              <a:t>“Korean War Document Analysis Chart” </a:t>
            </a:r>
            <a:r>
              <a:rPr lang="en-US" dirty="0" smtClean="0"/>
              <a:t>files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Use the CIA method to analyze the </a:t>
            </a:r>
            <a:r>
              <a:rPr lang="en-US" dirty="0" smtClean="0"/>
              <a:t>documents and complete your chart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  <a:r>
              <a:rPr lang="en-US" dirty="0" smtClean="0"/>
              <a:t> 931 – 934, 937 – 939 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2” </a:t>
            </a:r>
            <a:r>
              <a:rPr lang="en-US" dirty="0" smtClean="0"/>
              <a:t>and email to Mr. Vandsburger (will count as class work grade)</a:t>
            </a:r>
          </a:p>
          <a:p>
            <a:r>
              <a:rPr lang="en-US" dirty="0" smtClean="0"/>
              <a:t>Finish Cold War Web Quest by Friday</a:t>
            </a:r>
            <a:endParaRPr lang="en-US" u="sng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Korean War Document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10 Lesson</a:t>
            </a:r>
            <a:r>
              <a:rPr lang="en-US" dirty="0" smtClean="0"/>
              <a:t> 2: </a:t>
            </a:r>
            <a:r>
              <a:rPr lang="en-US" dirty="0" smtClean="0"/>
              <a:t>3/</a:t>
            </a:r>
            <a:r>
              <a:rPr lang="en-US" dirty="0" smtClean="0"/>
              <a:t>13/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 Download the “Truman’s Foreign Policy Practice Questions”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3</a:t>
            </a:r>
            <a:r>
              <a:rPr lang="en-US" sz="2400" dirty="0" smtClean="0"/>
              <a:t>) Send an email to </a:t>
            </a:r>
            <a:r>
              <a:rPr lang="en-US" sz="2400" dirty="0" err="1" smtClean="0"/>
              <a:t>tvandsburger@uascriminaljustice.org</a:t>
            </a:r>
            <a:r>
              <a:rPr lang="en-US" sz="2400" dirty="0" smtClean="0"/>
              <a:t> with your answers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Must be sent by 11:08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</a:t>
            </a:r>
            <a:r>
              <a:rPr lang="en-US" dirty="0" smtClean="0"/>
              <a:t>. SWBAT judge whether America’s involvement in early Cold War conflicts were justified.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3620"/>
            <a:ext cx="9144000" cy="39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American </a:t>
            </a:r>
            <a:r>
              <a:rPr lang="en-US" dirty="0" smtClean="0"/>
              <a:t>Involvement in International Conflicts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USA and USSR never directly fight each other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Participate in </a:t>
            </a:r>
            <a:r>
              <a:rPr lang="en-US" b="1" u="sng" dirty="0" smtClean="0"/>
              <a:t>Proxy Wars</a:t>
            </a:r>
            <a:r>
              <a:rPr lang="en-US" dirty="0" smtClean="0"/>
              <a:t> instead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USSR supports pro-Communist revolutions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US defends pro-democracy governments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b="1" u="sng" dirty="0" smtClean="0"/>
              <a:t>Reinhold Niebuhr</a:t>
            </a:r>
            <a:r>
              <a:rPr lang="en-US" dirty="0" smtClean="0"/>
              <a:t> cultivates popular religious and philosophical support for anti-communist efforts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269936"/>
            <a:ext cx="3117810" cy="245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3700690"/>
            <a:ext cx="3117809" cy="315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732"/>
            <a:ext cx="9144000" cy="54642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II. Involvement in Asia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US assumes control of the </a:t>
            </a:r>
            <a:r>
              <a:rPr lang="en-US" b="1" u="sng" dirty="0" smtClean="0"/>
              <a:t>reconstruction of Japan</a:t>
            </a:r>
            <a:endParaRPr lang="en-US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b="1" u="sng" dirty="0" smtClean="0"/>
              <a:t>General Douglas MacArthur</a:t>
            </a:r>
            <a:r>
              <a:rPr lang="en-US" dirty="0" smtClean="0"/>
              <a:t> leads the creation of a democratic constitution, demilitarization, and economic recovery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b="1" u="sng" dirty="0" smtClean="0"/>
              <a:t>Chinese Revolution</a:t>
            </a:r>
            <a:r>
              <a:rPr lang="en-US" dirty="0" smtClean="0"/>
              <a:t> results in victory for </a:t>
            </a:r>
            <a:r>
              <a:rPr lang="en-US" b="1" u="sng" dirty="0" smtClean="0"/>
              <a:t>Mao Zedong</a:t>
            </a:r>
            <a:r>
              <a:rPr lang="en-US" dirty="0" smtClean="0"/>
              <a:t> and rise of communist system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US supported </a:t>
            </a:r>
            <a:r>
              <a:rPr lang="en-US" b="1" u="sng" dirty="0" smtClean="0"/>
              <a:t>Chiang Kai-</a:t>
            </a:r>
            <a:r>
              <a:rPr lang="en-US" b="1" u="sng" dirty="0" err="1" smtClean="0"/>
              <a:t>Shek</a:t>
            </a:r>
            <a:r>
              <a:rPr lang="en-US" dirty="0" smtClean="0"/>
              <a:t> (sometimes called </a:t>
            </a:r>
            <a:r>
              <a:rPr lang="en-US" b="1" u="sng" dirty="0" smtClean="0"/>
              <a:t>Jiang </a:t>
            </a:r>
            <a:r>
              <a:rPr lang="en-US" b="1" u="sng" dirty="0" err="1" smtClean="0"/>
              <a:t>Jieshi</a:t>
            </a:r>
            <a:r>
              <a:rPr lang="en-US" dirty="0" smtClean="0"/>
              <a:t>)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dirty="0" err="1" smtClean="0"/>
              <a:t>Shek</a:t>
            </a:r>
            <a:r>
              <a:rPr lang="en-US" dirty="0" smtClean="0"/>
              <a:t> and </a:t>
            </a:r>
            <a:r>
              <a:rPr lang="en-US" b="1" u="sng" dirty="0" smtClean="0"/>
              <a:t>Nationalist</a:t>
            </a:r>
            <a:r>
              <a:rPr lang="en-US" dirty="0" smtClean="0"/>
              <a:t> government is exiled to Taiwan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Truman supports French against Vietnamese in first war for independence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269936"/>
            <a:ext cx="2933144" cy="2580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850342"/>
            <a:ext cx="2933143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247"/>
            <a:ext cx="9143999" cy="553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III. The Korean War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Post-WWII division of Korea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USSR assumes control of North,</a:t>
            </a:r>
            <a:r>
              <a:rPr lang="en-US" b="1" dirty="0" smtClean="0"/>
              <a:t> </a:t>
            </a:r>
            <a:r>
              <a:rPr lang="en-US" dirty="0" smtClean="0"/>
              <a:t>USA controls South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Divided at </a:t>
            </a:r>
            <a:r>
              <a:rPr lang="en-US" b="1" u="sng" dirty="0" smtClean="0"/>
              <a:t>38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Parallel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Communist North invades South Korea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American troops repel invasion with support from United Nations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China is provoked into supporting North Korea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dirty="0" smtClean="0"/>
              <a:t>Pushes American and South Korean troops back to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5" y="1330107"/>
            <a:ext cx="2933143" cy="552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International Developments in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507"/>
            <a:ext cx="4495800" cy="5493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06" y="1364506"/>
            <a:ext cx="4577794" cy="549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14282</TotalTime>
  <Words>508</Words>
  <Application>Microsoft Macintosh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10 – Truman and Eisenhower: 1945 - 1960</vt:lpstr>
      <vt:lpstr>Unit 10 Lesson 2: 3/13/13</vt:lpstr>
      <vt:lpstr>Objective</vt:lpstr>
      <vt:lpstr>Notes: International Developments in the Cold War</vt:lpstr>
      <vt:lpstr>Notes: International Developments in the Cold War</vt:lpstr>
      <vt:lpstr>Notes: International Developments in the Cold War</vt:lpstr>
      <vt:lpstr>Notes: International Developments in the Cold War</vt:lpstr>
      <vt:lpstr>Notes: International Developments in the Cold War</vt:lpstr>
      <vt:lpstr>Notes: International Developments in the Cold War</vt:lpstr>
      <vt:lpstr>Notes: International Developments in the Cold War</vt:lpstr>
      <vt:lpstr>Notes: International Developments in the Cold War</vt:lpstr>
      <vt:lpstr>Independent Work: Korean War Document Analysis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385</cp:revision>
  <cp:lastPrinted>2013-03-08T13:14:51Z</cp:lastPrinted>
  <dcterms:created xsi:type="dcterms:W3CDTF">2013-03-12T14:04:51Z</dcterms:created>
  <dcterms:modified xsi:type="dcterms:W3CDTF">2013-03-12T14:24:31Z</dcterms:modified>
</cp:coreProperties>
</file>