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590" r:id="rId4"/>
    <p:sldId id="599" r:id="rId5"/>
    <p:sldId id="613" r:id="rId6"/>
    <p:sldId id="614" r:id="rId7"/>
    <p:sldId id="616" r:id="rId8"/>
    <p:sldId id="617" r:id="rId9"/>
    <p:sldId id="615" r:id="rId10"/>
    <p:sldId id="618" r:id="rId11"/>
    <p:sldId id="61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</a:t>
            </a:r>
            <a:r>
              <a:rPr lang="en-US" dirty="0" smtClean="0"/>
              <a:t> 10 </a:t>
            </a:r>
            <a:r>
              <a:rPr lang="en-US" dirty="0" smtClean="0"/>
              <a:t>–</a:t>
            </a:r>
            <a:r>
              <a:rPr lang="en-US" dirty="0" smtClean="0"/>
              <a:t> Truman and Eisenhower: 1945 - 1960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 1 – Truman’s Foreign Policy</a:t>
            </a:r>
          </a:p>
          <a:p>
            <a:r>
              <a:rPr lang="en-US" dirty="0" smtClean="0"/>
              <a:t>3/12/13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Truman’s Foreign Policy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062554"/>
            <a:ext cx="4648199" cy="5795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2552"/>
            <a:ext cx="4495800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Go to </a:t>
            </a:r>
            <a:r>
              <a:rPr lang="en-US" dirty="0" err="1" smtClean="0"/>
              <a:t>mrvandsburger.weebly.com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Download both the “Cold War Web Quest” and “Cold War Web Quest Sites” files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Respond to each of the questions in complete sentences using the readings referenced in each question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Email to Mr. Vandsburger when you are finished.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</a:t>
            </a:r>
            <a:r>
              <a:rPr lang="en-US" dirty="0" smtClean="0"/>
              <a:t> 920 – 931</a:t>
            </a:r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 1” and email to Mr. Vandsburger (will count as class work grade)</a:t>
            </a:r>
            <a:endParaRPr lang="en-US" dirty="0" smtClean="0"/>
          </a:p>
          <a:p>
            <a:r>
              <a:rPr lang="en-US" dirty="0" smtClean="0"/>
              <a:t>Finish Cold War Web Quest by Friday</a:t>
            </a:r>
            <a:endParaRPr lang="en-US" u="sng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Work:</a:t>
            </a:r>
            <a:r>
              <a:rPr lang="en-US" dirty="0" smtClean="0"/>
              <a:t> Cold War Web Quest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</a:t>
            </a:r>
            <a:r>
              <a:rPr lang="en-US" dirty="0" smtClean="0"/>
              <a:t> 10 </a:t>
            </a:r>
            <a:r>
              <a:rPr lang="en-US" dirty="0" smtClean="0"/>
              <a:t>Lesson 1:</a:t>
            </a:r>
            <a:r>
              <a:rPr lang="en-US" dirty="0" smtClean="0"/>
              <a:t> 3/12/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(1) Download this Power Point from </a:t>
            </a:r>
            <a:r>
              <a:rPr lang="en-US" sz="2400" dirty="0" err="1" smtClean="0"/>
              <a:t>mrvandsburger.weebly.com</a:t>
            </a:r>
            <a:endParaRPr lang="en-US" sz="2400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(2) </a:t>
            </a:r>
            <a:r>
              <a:rPr lang="en-US" sz="2400" i="1" dirty="0" smtClean="0"/>
              <a:t>What </a:t>
            </a:r>
            <a:r>
              <a:rPr lang="en-US" sz="2400" i="1" dirty="0" smtClean="0"/>
              <a:t>were 3 disagreements or conflicts between the United States and Soviet Union that arose out of the post-World War II conferences at Yalta and Potsdam?</a:t>
            </a:r>
            <a:endParaRPr lang="en-US" sz="2400" dirty="0" smtClean="0"/>
          </a:p>
          <a:p>
            <a:pPr>
              <a:buNone/>
            </a:pPr>
            <a:endParaRPr lang="en-US" sz="2400" i="1" u="sng" dirty="0" smtClean="0"/>
          </a:p>
          <a:p>
            <a:pPr>
              <a:buNone/>
            </a:pPr>
            <a:r>
              <a:rPr lang="en-US" sz="2400" i="1" u="sng" dirty="0" smtClean="0"/>
              <a:t>List</a:t>
            </a:r>
            <a:r>
              <a:rPr lang="en-US" sz="2400" i="1" u="sng" dirty="0" smtClean="0"/>
              <a:t> the 3 disagreements that took place at the conferences in the section that says “Click to add notes”</a:t>
            </a:r>
            <a:r>
              <a:rPr lang="en-US" sz="2400" i="1" dirty="0" smtClean="0"/>
              <a:t>: </a:t>
            </a: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400" i="1" dirty="0" smtClean="0"/>
              <a:t>	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1.</a:t>
            </a:r>
            <a:r>
              <a:rPr lang="en-US" dirty="0" smtClean="0"/>
              <a:t> </a:t>
            </a:r>
            <a:r>
              <a:rPr lang="en-US" dirty="0" smtClean="0"/>
              <a:t>SWBAT </a:t>
            </a:r>
            <a:r>
              <a:rPr lang="en-US" dirty="0" smtClean="0"/>
              <a:t>evaluate whether Truman’s foreign policies during the early years of the Cold War should be considered a success or a failure.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2200"/>
            <a:ext cx="9144000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6210856" cy="6060912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Major Questions Following WWII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How to address destruction of war in Europe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err="1" smtClean="0"/>
              <a:t>Bretton</a:t>
            </a:r>
            <a:r>
              <a:rPr lang="en-US" b="1" u="sng" dirty="0" smtClean="0"/>
              <a:t> Woods Conference</a:t>
            </a:r>
            <a:r>
              <a:rPr lang="en-US" dirty="0" smtClean="0"/>
              <a:t> established fixed currency exchange rates and </a:t>
            </a:r>
            <a:r>
              <a:rPr lang="en-US" b="1" u="sng" dirty="0" smtClean="0"/>
              <a:t>International Monetary Fund</a:t>
            </a:r>
            <a:r>
              <a:rPr lang="en-US" dirty="0" smtClean="0"/>
              <a:t> to support rebuilding nations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Nuremberg War Crimes Trials</a:t>
            </a:r>
            <a:r>
              <a:rPr lang="en-US" dirty="0" smtClean="0"/>
              <a:t> punish remaining Nazi leaders</a:t>
            </a:r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Established the </a:t>
            </a:r>
            <a:r>
              <a:rPr lang="en-US" b="1" u="sng" dirty="0" smtClean="0"/>
              <a:t>International Criminal Court</a:t>
            </a:r>
            <a:endParaRPr lang="en-US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Which political and economic ideologies were superior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Capitalism vs </a:t>
            </a:r>
            <a:r>
              <a:rPr lang="en-US" b="1" u="sng" dirty="0" smtClean="0"/>
              <a:t>Communism</a:t>
            </a:r>
            <a:endParaRPr lang="en-US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Evolves into </a:t>
            </a:r>
            <a:r>
              <a:rPr lang="en-US" b="1" u="sng" dirty="0" smtClean="0"/>
              <a:t>Cold War</a:t>
            </a:r>
            <a:r>
              <a:rPr lang="en-US" dirty="0" smtClean="0"/>
              <a:t> – High tensions but no direct conflict between USA and USSR</a:t>
            </a:r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Truman’s Foreign Policy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7" y="1062553"/>
            <a:ext cx="2933143" cy="350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7" y="4567753"/>
            <a:ext cx="2933142" cy="229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6210856" cy="6060912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 startAt="2"/>
            </a:pPr>
            <a:r>
              <a:rPr lang="en-US" dirty="0" smtClean="0"/>
              <a:t>Soviet Aggression in 1940’s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Establish Poland, Hungary, and Czechoslovakia as Soviet “satellites”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Communist revolutions in Greece and Turkey (1947)</a:t>
            </a:r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Truman’s Foreign Policy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491" y="1062552"/>
            <a:ext cx="3347507" cy="5795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943"/>
            <a:ext cx="5796491" cy="354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6210856" cy="6060912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 startAt="3"/>
            </a:pPr>
            <a:r>
              <a:rPr lang="en-US" dirty="0" smtClean="0"/>
              <a:t>Truman’s Foreign Policies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Truman Doctrine</a:t>
            </a:r>
            <a:r>
              <a:rPr lang="en-US" dirty="0" smtClean="0"/>
              <a:t> – US will support “free peoples”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“Containment” Policy</a:t>
            </a:r>
            <a:r>
              <a:rPr lang="en-US" dirty="0" smtClean="0"/>
              <a:t> defends countries facing Soviet takeover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Developed by </a:t>
            </a:r>
            <a:r>
              <a:rPr lang="en-US" b="1" u="sng" dirty="0" smtClean="0"/>
              <a:t>George Kennan</a:t>
            </a:r>
            <a:r>
              <a:rPr lang="en-US" dirty="0" smtClean="0"/>
              <a:t> in </a:t>
            </a:r>
            <a:r>
              <a:rPr lang="en-US" b="1" u="sng" dirty="0" smtClean="0"/>
              <a:t>Long Telegram</a:t>
            </a:r>
            <a:endParaRPr lang="en-US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Marshall Plan</a:t>
            </a:r>
            <a:r>
              <a:rPr lang="en-US" dirty="0" smtClean="0"/>
              <a:t> sends $12 billion to help rebuild European cities and economy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Nations accepting money became American allies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National Security Council</a:t>
            </a:r>
            <a:r>
              <a:rPr lang="en-US" dirty="0" smtClean="0"/>
              <a:t> and </a:t>
            </a:r>
            <a:r>
              <a:rPr lang="en-US" b="1" u="sng" dirty="0" smtClean="0"/>
              <a:t>Central Intelligence Agency</a:t>
            </a:r>
            <a:r>
              <a:rPr lang="en-US" dirty="0" smtClean="0"/>
              <a:t> created in response to successful Soviet test of atomic bomb and fear of Soviet invasion</a:t>
            </a:r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Truman’s Foreign Policy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6" y="1062553"/>
            <a:ext cx="2933143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Truman’s Foreign Policy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03300"/>
            <a:ext cx="9143999" cy="585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Truman’s Foreign Policy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3"/>
            <a:ext cx="9144000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5499236" cy="6060912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 startAt="4"/>
            </a:pPr>
            <a:r>
              <a:rPr lang="en-US" dirty="0" smtClean="0"/>
              <a:t>Crisis in Berlin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US, Britain, and France plan to unite Western Germany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Soviets respond with </a:t>
            </a:r>
            <a:r>
              <a:rPr lang="en-US" b="1" u="sng" dirty="0" smtClean="0"/>
              <a:t>Berlin Blockade</a:t>
            </a:r>
            <a:r>
              <a:rPr lang="en-US" dirty="0" smtClean="0"/>
              <a:t> of goods sent to West Berlin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Berlin located in Soviet sector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Truman orders </a:t>
            </a:r>
            <a:r>
              <a:rPr lang="en-US" b="1" u="sng" dirty="0" smtClean="0"/>
              <a:t>Berlin Airlift</a:t>
            </a:r>
            <a:endParaRPr lang="en-US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Convinces Congress to join </a:t>
            </a:r>
            <a:r>
              <a:rPr lang="en-US" b="1" u="sng" dirty="0" smtClean="0"/>
              <a:t>North Atlantic Treaty Organization</a:t>
            </a:r>
            <a:r>
              <a:rPr lang="en-US" dirty="0" smtClean="0"/>
              <a:t> – defense alliance of Western European nations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Soviets respond by creating </a:t>
            </a:r>
            <a:r>
              <a:rPr lang="en-US" b="1" u="sng" dirty="0" smtClean="0"/>
              <a:t>Warsaw Pact</a:t>
            </a:r>
            <a:endParaRPr lang="en-US" dirty="0" smtClean="0"/>
          </a:p>
          <a:p>
            <a:pPr marL="628650" indent="-51435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Truman’s Foreign Policy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236" y="1062553"/>
            <a:ext cx="3644764" cy="3706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236" y="4769020"/>
            <a:ext cx="3644763" cy="208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14263</TotalTime>
  <Words>488</Words>
  <Application>Microsoft Macintosh PowerPoint</Application>
  <PresentationFormat>On-screen Show (4:3)</PresentationFormat>
  <Paragraphs>85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Unit 10 – Truman and Eisenhower: 1945 - 1960</vt:lpstr>
      <vt:lpstr>Unit 10 Lesson 1: 3/12/13</vt:lpstr>
      <vt:lpstr>Objective</vt:lpstr>
      <vt:lpstr>Notes: Truman’s Foreign Policy</vt:lpstr>
      <vt:lpstr>Notes: Truman’s Foreign Policy</vt:lpstr>
      <vt:lpstr>Notes: Truman’s Foreign Policy</vt:lpstr>
      <vt:lpstr>Notes: Truman’s Foreign Policy</vt:lpstr>
      <vt:lpstr>Notes: Truman’s Foreign Policy</vt:lpstr>
      <vt:lpstr>Notes: Truman’s Foreign Policy</vt:lpstr>
      <vt:lpstr>Notes: Truman’s Foreign Policy</vt:lpstr>
      <vt:lpstr>Independent Work: Cold War Web Quest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382</cp:revision>
  <cp:lastPrinted>2013-03-08T13:14:51Z</cp:lastPrinted>
  <dcterms:created xsi:type="dcterms:W3CDTF">2013-03-12T11:54:39Z</dcterms:created>
  <dcterms:modified xsi:type="dcterms:W3CDTF">2013-03-12T12:13:37Z</dcterms:modified>
</cp:coreProperties>
</file>