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74" r:id="rId4"/>
    <p:sldId id="280" r:id="rId5"/>
    <p:sldId id="281" r:id="rId6"/>
    <p:sldId id="282" r:id="rId7"/>
    <p:sldId id="283" r:id="rId8"/>
    <p:sldId id="287" r:id="rId9"/>
    <p:sldId id="284" r:id="rId10"/>
    <p:sldId id="288" r:id="rId11"/>
    <p:sldId id="285" r:id="rId12"/>
    <p:sldId id="286" r:id="rId13"/>
    <p:sldId id="28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2ECDF-7EA4-FF40-B36F-1E0E565BF129}" type="datetimeFigureOut">
              <a:rPr lang="en-US" smtClean="0"/>
              <a:pPr/>
              <a:t>10/10/12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#</a:t>
            </a:r>
            <a:r>
              <a:rPr lang="en-US" dirty="0" smtClean="0"/>
              <a:t> 2 </a:t>
            </a:r>
            <a:r>
              <a:rPr lang="en-US" dirty="0" smtClean="0"/>
              <a:t>– French and Indian </a:t>
            </a:r>
            <a:r>
              <a:rPr lang="en-US" dirty="0" smtClean="0"/>
              <a:t>War Consequences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dirty="0" smtClean="0"/>
              <a:t>/10/</a:t>
            </a:r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VI. Consequences of War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1332"/>
            <a:ext cx="8229600" cy="513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VI. Consequences of War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971550" lvl="1" indent="-514350">
              <a:buNone/>
            </a:pPr>
            <a:r>
              <a:rPr lang="en-US" dirty="0" smtClean="0"/>
              <a:t>4. Shifts in Colonial Unity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Barriers to unity begin to disappear</a:t>
            </a:r>
          </a:p>
          <a:p>
            <a:pPr marL="1828800" lvl="3" indent="-514350">
              <a:buFont typeface="+mj-lt"/>
              <a:buAutoNum type="alphaUcPeriod"/>
            </a:pPr>
            <a:r>
              <a:rPr lang="en-US" dirty="0" smtClean="0"/>
              <a:t>Religious conflict</a:t>
            </a:r>
          </a:p>
          <a:p>
            <a:pPr marL="1828800" lvl="3" indent="-514350">
              <a:buFont typeface="+mj-lt"/>
              <a:buAutoNum type="alphaUcPeriod"/>
            </a:pPr>
            <a:r>
              <a:rPr lang="en-US" dirty="0" smtClean="0"/>
              <a:t>Sectional / Geographical</a:t>
            </a:r>
          </a:p>
          <a:p>
            <a:pPr marL="1828800" lvl="3" indent="-514350">
              <a:buFont typeface="+mj-lt"/>
              <a:buAutoNum type="alphaUcPeriod"/>
            </a:pPr>
            <a:r>
              <a:rPr lang="en-US" dirty="0" smtClean="0"/>
              <a:t>Social Class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Concept of America as coherent nation emerges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VI. Consequences of War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971550" lvl="1" indent="-514350">
              <a:buNone/>
            </a:pPr>
            <a:r>
              <a:rPr lang="en-US" dirty="0" smtClean="0"/>
              <a:t>5</a:t>
            </a:r>
            <a:r>
              <a:rPr lang="en-US" dirty="0" smtClean="0"/>
              <a:t>. Native Conflicts Continue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Removal of Spain and France leaves natives with fewer options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b="1" u="sng" dirty="0" smtClean="0"/>
              <a:t>Pontiac’s Uprising</a:t>
            </a:r>
            <a:r>
              <a:rPr lang="en-US" dirty="0" smtClean="0"/>
              <a:t> leads natives in revolt against settlers in Detroit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Americans respond by sending “small pox blankets” to leaders of the uprising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b="1" u="sng" dirty="0" smtClean="0"/>
              <a:t>Proclamation of 1763</a:t>
            </a:r>
            <a:r>
              <a:rPr lang="en-US" dirty="0" smtClean="0"/>
              <a:t> prohibits settlement beyond the Appalachian mountains</a:t>
            </a:r>
          </a:p>
          <a:p>
            <a:pPr marL="1828800" lvl="3" indent="-514350">
              <a:buFont typeface="+mj-lt"/>
              <a:buAutoNum type="alphaUcPeriod"/>
            </a:pPr>
            <a:r>
              <a:rPr lang="en-US" dirty="0" smtClean="0"/>
              <a:t>Colonists immediately oppose “oppressive” action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199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VI. Consequences of War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91426"/>
            <a:ext cx="8553824" cy="574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9753"/>
            <a:ext cx="9144000" cy="5295271"/>
          </a:xfrm>
        </p:spPr>
        <p:txBody>
          <a:bodyPr>
            <a:noAutofit/>
          </a:bodyPr>
          <a:lstStyle/>
          <a:p>
            <a:r>
              <a:rPr lang="en-US" sz="2400" u="sng" dirty="0" smtClean="0"/>
              <a:t>Succinct Paragraph Practice</a:t>
            </a:r>
            <a:r>
              <a:rPr lang="en-US" sz="2400" dirty="0" smtClean="0"/>
              <a:t>: </a:t>
            </a:r>
            <a:r>
              <a:rPr lang="en-US" sz="2400" dirty="0" smtClean="0"/>
              <a:t>How did early French colonial development compare / contrast with English </a:t>
            </a:r>
            <a:r>
              <a:rPr lang="en-US" sz="2400" dirty="0" smtClean="0"/>
              <a:t>settlements (politically, socially, economically, and in terms of native relations)?</a:t>
            </a:r>
            <a:endParaRPr lang="en-US" sz="2400" u="sng" dirty="0" smtClean="0"/>
          </a:p>
          <a:p>
            <a:pPr>
              <a:buNone/>
            </a:pPr>
            <a:endParaRPr lang="en-US" sz="800" dirty="0" smtClean="0"/>
          </a:p>
          <a:p>
            <a:r>
              <a:rPr lang="en-US" sz="2400" dirty="0" smtClean="0"/>
              <a:t>Copy homework below:</a:t>
            </a:r>
          </a:p>
          <a:p>
            <a:pPr lvl="1"/>
            <a:r>
              <a:rPr lang="en-US" sz="2000" dirty="0" smtClean="0"/>
              <a:t>Read </a:t>
            </a:r>
            <a:r>
              <a:rPr lang="en-US" sz="2000" dirty="0" err="1" smtClean="0"/>
              <a:t>p</a:t>
            </a:r>
            <a:r>
              <a:rPr lang="en-US" sz="2000" dirty="0" smtClean="0"/>
              <a:t>. 116 – </a:t>
            </a:r>
            <a:r>
              <a:rPr lang="en-US" sz="2000" dirty="0" smtClean="0"/>
              <a:t>124, “Statement of the Stamp Act Congress”</a:t>
            </a:r>
          </a:p>
          <a:p>
            <a:pPr lvl="1"/>
            <a:r>
              <a:rPr lang="en-US" sz="2000" dirty="0" smtClean="0"/>
              <a:t>Literal and Analytical Notes </a:t>
            </a:r>
            <a:endParaRPr lang="en-US" sz="2000" dirty="0" smtClean="0"/>
          </a:p>
          <a:p>
            <a:pPr lvl="1"/>
            <a:r>
              <a:rPr lang="en-US" sz="2000" dirty="0" smtClean="0"/>
              <a:t>American Revolution Diary due Friday (for Discussion)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sz="2400" dirty="0" smtClean="0"/>
              <a:t>Agenda</a:t>
            </a:r>
            <a:endParaRPr lang="en-US" sz="2400" dirty="0" smtClean="0"/>
          </a:p>
          <a:p>
            <a:pPr lvl="1"/>
            <a:r>
              <a:rPr lang="en-US" sz="2400" dirty="0" smtClean="0"/>
              <a:t>Succinct Paragraph</a:t>
            </a:r>
          </a:p>
          <a:p>
            <a:pPr lvl="1"/>
            <a:r>
              <a:rPr lang="en-US" sz="2400" dirty="0" smtClean="0"/>
              <a:t>Lecture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IV. French and Indian War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Fight over control of Ohio Valley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dirty="0" smtClean="0"/>
              <a:t>Gate to expansion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dirty="0" smtClean="0"/>
              <a:t>Control of Mississippi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British land speculators claimed control of 500,000 acres in Ohio Valley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French in process of fortifying the region 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b="1" u="sng" dirty="0" smtClean="0"/>
              <a:t>Fort Duquesne</a:t>
            </a:r>
            <a:r>
              <a:rPr lang="en-US" dirty="0" smtClean="0"/>
              <a:t> becomes site of first shots of war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199"/>
            <a:ext cx="4038600" cy="452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IV. French and Indian War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971550" lvl="1" indent="-514350">
              <a:buNone/>
            </a:pPr>
            <a:r>
              <a:rPr lang="en-US" b="1" u="sng" dirty="0" smtClean="0"/>
              <a:t>4. 	George Washington</a:t>
            </a:r>
            <a:r>
              <a:rPr lang="en-US" dirty="0" smtClean="0"/>
              <a:t>’s first force is repelled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dirty="0" smtClean="0"/>
              <a:t>Surrenders at </a:t>
            </a:r>
            <a:r>
              <a:rPr lang="en-US" b="1" u="sng" dirty="0" smtClean="0"/>
              <a:t>Fort Necessity</a:t>
            </a:r>
            <a:endParaRPr lang="en-US" dirty="0" smtClean="0"/>
          </a:p>
          <a:p>
            <a:pPr marL="971550" lvl="1" indent="-514350">
              <a:buNone/>
            </a:pPr>
            <a:r>
              <a:rPr lang="en-US" dirty="0" smtClean="0"/>
              <a:t>5.	British remove Acadians from Nova Scotia forcing them to settle in Ohio Valley territories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Origin of </a:t>
            </a:r>
            <a:r>
              <a:rPr lang="en-US" b="1" u="sng" dirty="0" smtClean="0"/>
              <a:t>“Cajuns</a:t>
            </a:r>
            <a:r>
              <a:rPr lang="en-US" dirty="0" smtClean="0"/>
              <a:t>”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199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V. The Course of War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971550" lvl="1" indent="-514350">
              <a:buAutoNum type="arabicPeriod"/>
            </a:pPr>
            <a:r>
              <a:rPr lang="en-US" dirty="0" smtClean="0"/>
              <a:t>War in the Global Context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Known as the </a:t>
            </a:r>
            <a:r>
              <a:rPr lang="en-US" b="1" u="sng" dirty="0" smtClean="0"/>
              <a:t>Seven Years War</a:t>
            </a:r>
            <a:r>
              <a:rPr lang="en-US" b="1" dirty="0" smtClean="0"/>
              <a:t> </a:t>
            </a:r>
            <a:r>
              <a:rPr lang="en-US" dirty="0" smtClean="0"/>
              <a:t>in Europe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France is so focused on European front of war that American colonies are ignored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Colonial Disunity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b="1" u="sng" dirty="0" smtClean="0"/>
              <a:t>Albany Congress of 1754</a:t>
            </a:r>
            <a:r>
              <a:rPr lang="en-US" dirty="0" smtClean="0"/>
              <a:t> is called to discuss unity and Iroquois alliance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b="1" u="sng" dirty="0" smtClean="0"/>
              <a:t>Benjamin Franklin</a:t>
            </a:r>
            <a:r>
              <a:rPr lang="en-US" dirty="0" smtClean="0"/>
              <a:t> is key voice at Congress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199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V. The Course of War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971550" lvl="1" indent="-514350">
              <a:buNone/>
            </a:pPr>
            <a:r>
              <a:rPr lang="en-US" dirty="0" smtClean="0"/>
              <a:t>3. Combat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Early forces under command of </a:t>
            </a:r>
            <a:r>
              <a:rPr lang="en-US" b="1" u="sng" dirty="0" smtClean="0"/>
              <a:t>General Edward Braddock</a:t>
            </a:r>
          </a:p>
          <a:p>
            <a:pPr marL="1828800" lvl="3" indent="-514350">
              <a:buFont typeface="+mj-lt"/>
              <a:buAutoNum type="arabicPeriod"/>
            </a:pPr>
            <a:r>
              <a:rPr lang="en-US" dirty="0" smtClean="0"/>
              <a:t>Used to British </a:t>
            </a:r>
            <a:r>
              <a:rPr lang="en-US" b="1" u="sng" dirty="0" smtClean="0"/>
              <a:t>Regulars</a:t>
            </a:r>
            <a:r>
              <a:rPr lang="en-US" dirty="0" smtClean="0"/>
              <a:t> and not </a:t>
            </a:r>
            <a:r>
              <a:rPr lang="en-US" b="1" u="sng" dirty="0" smtClean="0"/>
              <a:t>Buckskins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British defeats leave colonies vulnerable to attacks by natives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Focus on small wilderness battles dooms British invasion of Canada</a:t>
            </a:r>
            <a:endParaRPr lang="en-US" dirty="0" smtClean="0"/>
          </a:p>
          <a:p>
            <a:pPr marL="1828800" lvl="3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00200"/>
            <a:ext cx="4038600" cy="2603500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203700"/>
            <a:ext cx="40386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V. The Course of War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971550" lvl="1" indent="-514350">
              <a:buNone/>
            </a:pPr>
            <a:r>
              <a:rPr lang="en-US" dirty="0" smtClean="0"/>
              <a:t>4. Pitt’s Plan for Victory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b="1" u="sng" dirty="0" smtClean="0"/>
              <a:t>William Pitt</a:t>
            </a:r>
            <a:r>
              <a:rPr lang="en-US" dirty="0" smtClean="0"/>
              <a:t>, known as the “Great Commoner” and “Organizer of Victory”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Focuses efforts on Canadian invasions, specifically Fort </a:t>
            </a:r>
            <a:r>
              <a:rPr lang="en-US" dirty="0" err="1" smtClean="0"/>
              <a:t>Louisbourg</a:t>
            </a:r>
            <a:endParaRPr lang="en-US" dirty="0" smtClean="0"/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Brings in </a:t>
            </a:r>
            <a:r>
              <a:rPr lang="en-US" b="1" u="sng" dirty="0" smtClean="0"/>
              <a:t>James Wolfe</a:t>
            </a:r>
            <a:r>
              <a:rPr lang="en-US" dirty="0" smtClean="0"/>
              <a:t> to lead </a:t>
            </a:r>
            <a:r>
              <a:rPr lang="en-US" dirty="0" err="1" smtClean="0"/>
              <a:t>campaing</a:t>
            </a:r>
            <a:r>
              <a:rPr lang="en-US" dirty="0" smtClean="0"/>
              <a:t> against Quebec</a:t>
            </a:r>
          </a:p>
          <a:p>
            <a:pPr marL="1828800" lvl="3" indent="-514350">
              <a:buFont typeface="+mj-lt"/>
              <a:buAutoNum type="arabicPeriod"/>
            </a:pPr>
            <a:r>
              <a:rPr lang="en-US" dirty="0" smtClean="0"/>
              <a:t>Defeats </a:t>
            </a:r>
            <a:r>
              <a:rPr lang="en-US" b="1" u="sng" dirty="0" smtClean="0"/>
              <a:t>Marquis de Montcalm</a:t>
            </a:r>
            <a:endParaRPr lang="en-US" dirty="0" smtClean="0"/>
          </a:p>
          <a:p>
            <a:pPr marL="1828800" lvl="3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V. The Course of War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41294"/>
            <a:ext cx="8229600" cy="56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VI. Consequences of War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971550" lvl="1" indent="-514350">
              <a:buAutoNum type="arabicPeriod"/>
            </a:pPr>
            <a:r>
              <a:rPr lang="en-US" dirty="0" smtClean="0"/>
              <a:t>France is Defeated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b="1" u="sng" dirty="0" smtClean="0"/>
              <a:t>Treaty of Paris 1763 </a:t>
            </a:r>
            <a:r>
              <a:rPr lang="en-US" dirty="0" smtClean="0"/>
              <a:t>Surrenders most territory to Britain and Spain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Colonial Mindset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Confidence in military strength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See weakness of British military</a:t>
            </a:r>
          </a:p>
          <a:p>
            <a:pPr marL="1828800" lvl="3" indent="-514350">
              <a:buFont typeface="+mj-lt"/>
              <a:buAutoNum type="arabicPeriod"/>
            </a:pPr>
            <a:r>
              <a:rPr lang="en-US" dirty="0" smtClean="0"/>
              <a:t>Conflict between the two groups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British Reactions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Condemn Americans for lack of support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Restrict trade to non-British colonies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199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5417</TotalTime>
  <Words>485</Words>
  <Application>Microsoft Macintosh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Lesson # 2 – French and Indian War Consequences</vt:lpstr>
      <vt:lpstr>Warm-Up</vt:lpstr>
      <vt:lpstr>IV. French and Indian War </vt:lpstr>
      <vt:lpstr>IV. French and Indian War </vt:lpstr>
      <vt:lpstr>V. The Course of War </vt:lpstr>
      <vt:lpstr>V. The Course of War </vt:lpstr>
      <vt:lpstr>V. The Course of War </vt:lpstr>
      <vt:lpstr>V. The Course of War </vt:lpstr>
      <vt:lpstr>VI. Consequences of War </vt:lpstr>
      <vt:lpstr>VI. Consequences of War </vt:lpstr>
      <vt:lpstr>VI. Consequences of War </vt:lpstr>
      <vt:lpstr>VI. Consequences of War </vt:lpstr>
      <vt:lpstr>VI. Consequences of War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#5 – The Southern Colonies</dc:title>
  <dc:creator>Tomer Vandsburger</dc:creator>
  <cp:lastModifiedBy>Tomer Vandsburger</cp:lastModifiedBy>
  <cp:revision>41</cp:revision>
  <dcterms:created xsi:type="dcterms:W3CDTF">2012-10-10T13:37:32Z</dcterms:created>
  <dcterms:modified xsi:type="dcterms:W3CDTF">2012-10-10T14:27:07Z</dcterms:modified>
</cp:coreProperties>
</file>