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76" r:id="rId5"/>
    <p:sldId id="275" r:id="rId6"/>
    <p:sldId id="272" r:id="rId7"/>
    <p:sldId id="277" r:id="rId8"/>
    <p:sldId id="273" r:id="rId9"/>
    <p:sldId id="278" r:id="rId10"/>
    <p:sldId id="279" r:id="rId11"/>
    <p:sldId id="274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ECDF-7EA4-FF40-B36F-1E0E565BF129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# 1 – French and Indian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dirty="0" smtClean="0"/>
              <a:t>/9/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could these “old world” conflicts impact the lives of American colonists?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199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</a:t>
            </a:r>
            <a:r>
              <a:rPr lang="en-US" dirty="0" smtClean="0"/>
              <a:t>French and Indian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Fight </a:t>
            </a:r>
            <a:r>
              <a:rPr lang="en-US" dirty="0" smtClean="0"/>
              <a:t>over control of Ohio Valley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Gate to expansion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Control of Mississippi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British land speculators claimed control of 500,000 acres in Ohio Valley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French in process of fortifying the region 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b="1" u="sng" dirty="0" smtClean="0"/>
              <a:t>Fort Duquesne</a:t>
            </a:r>
            <a:r>
              <a:rPr lang="en-US" dirty="0" smtClean="0"/>
              <a:t> becomes site of first shots of </a:t>
            </a:r>
            <a:r>
              <a:rPr lang="en-US" dirty="0" smtClean="0"/>
              <a:t>war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</a:t>
            </a:r>
            <a:r>
              <a:rPr lang="en-US" dirty="0" smtClean="0"/>
              <a:t>French and Indian War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b="1" u="sng" dirty="0" smtClean="0"/>
              <a:t>4. 	George </a:t>
            </a:r>
            <a:r>
              <a:rPr lang="en-US" b="1" u="sng" dirty="0" smtClean="0"/>
              <a:t>Washington</a:t>
            </a:r>
            <a:r>
              <a:rPr lang="en-US" dirty="0" smtClean="0"/>
              <a:t>’s first force is repelled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Surrenders at </a:t>
            </a:r>
            <a:r>
              <a:rPr lang="en-US" b="1" u="sng" dirty="0" smtClean="0"/>
              <a:t>Fort Necessity</a:t>
            </a:r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5.	British </a:t>
            </a:r>
            <a:r>
              <a:rPr lang="en-US" dirty="0" smtClean="0"/>
              <a:t>remove Acadians from Nova Scotia forcing them to settle in Ohio Valley </a:t>
            </a:r>
            <a:r>
              <a:rPr lang="en-US" dirty="0" smtClean="0"/>
              <a:t>territories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Origin </a:t>
            </a:r>
            <a:r>
              <a:rPr lang="en-US" dirty="0" smtClean="0"/>
              <a:t>of </a:t>
            </a:r>
            <a:r>
              <a:rPr lang="en-US" b="1" u="sng" dirty="0" smtClean="0"/>
              <a:t>“Cajuns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4000" cy="5295271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Complete your review quiz by 11:07</a:t>
            </a:r>
            <a:endParaRPr lang="en-US" sz="2000" dirty="0" smtClean="0"/>
          </a:p>
          <a:p>
            <a:pPr>
              <a:buNone/>
            </a:pPr>
            <a:endParaRPr lang="en-US" sz="800" dirty="0" smtClean="0"/>
          </a:p>
          <a:p>
            <a:r>
              <a:rPr lang="en-US" sz="2400" dirty="0" smtClean="0"/>
              <a:t>Copy homework below:</a:t>
            </a:r>
          </a:p>
          <a:p>
            <a:pPr lvl="1"/>
            <a:r>
              <a:rPr lang="en-US" sz="2000" dirty="0" smtClean="0"/>
              <a:t>Read </a:t>
            </a:r>
            <a:r>
              <a:rPr lang="en-US" sz="2000" dirty="0" err="1" smtClean="0"/>
              <a:t>p</a:t>
            </a:r>
            <a:r>
              <a:rPr lang="en-US" sz="2000" dirty="0" smtClean="0"/>
              <a:t>. </a:t>
            </a:r>
            <a:r>
              <a:rPr lang="en-US" sz="2000" dirty="0" smtClean="0"/>
              <a:t>116 </a:t>
            </a:r>
            <a:r>
              <a:rPr lang="en-US" sz="2000" dirty="0" smtClean="0"/>
              <a:t>– </a:t>
            </a:r>
            <a:r>
              <a:rPr lang="en-US" sz="2000" dirty="0" smtClean="0"/>
              <a:t>124</a:t>
            </a:r>
          </a:p>
          <a:p>
            <a:pPr lvl="1"/>
            <a:r>
              <a:rPr lang="en-US" sz="2000" dirty="0" smtClean="0"/>
              <a:t>Literal and Analytical Notes </a:t>
            </a:r>
          </a:p>
          <a:p>
            <a:pPr lvl="1"/>
            <a:r>
              <a:rPr lang="en-US" sz="2000" dirty="0" smtClean="0"/>
              <a:t>Finish Map Activity Questions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Agenda</a:t>
            </a:r>
            <a:endParaRPr lang="en-US" sz="2400" dirty="0" smtClean="0"/>
          </a:p>
          <a:p>
            <a:pPr lvl="1"/>
            <a:r>
              <a:rPr lang="en-US" sz="2400" dirty="0" smtClean="0"/>
              <a:t>Review Quiz</a:t>
            </a:r>
          </a:p>
          <a:p>
            <a:pPr lvl="1"/>
            <a:r>
              <a:rPr lang="en-US" sz="2400" dirty="0" smtClean="0"/>
              <a:t>Lecture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I. (</a:t>
            </a:r>
            <a:r>
              <a:rPr lang="en-US" dirty="0" smtClean="0"/>
              <a:t>Delayed</a:t>
            </a:r>
            <a:r>
              <a:rPr lang="en-US" dirty="0" smtClean="0"/>
              <a:t>) French </a:t>
            </a:r>
            <a:r>
              <a:rPr lang="en-US" dirty="0" smtClean="0"/>
              <a:t>Entrance into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Internal religious conflict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Catholics vs </a:t>
            </a:r>
            <a:r>
              <a:rPr lang="en-US" b="1" u="sng" dirty="0" smtClean="0"/>
              <a:t>Huguenots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Edict of Nantes</a:t>
            </a:r>
            <a:r>
              <a:rPr lang="en-US" dirty="0" smtClean="0"/>
              <a:t> (1598) grants religious tolerance to protestants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Unification under King Louis XIV encourages exploration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Quebec</a:t>
            </a:r>
            <a:r>
              <a:rPr lang="en-US" dirty="0" smtClean="0"/>
              <a:t> founded in 1608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b="1" u="sng" dirty="0" smtClean="0"/>
              <a:t>Samuel de Champlain</a:t>
            </a:r>
            <a:r>
              <a:rPr lang="en-US" dirty="0" smtClean="0"/>
              <a:t> becomes “father” of </a:t>
            </a:r>
            <a:r>
              <a:rPr lang="en-US" b="1" u="sng" dirty="0" smtClean="0"/>
              <a:t>New France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1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Question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would the Edict of Nantes influence opinions of British colonists in the Americas?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600199"/>
            <a:ext cx="40590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</a:t>
            </a:r>
            <a:r>
              <a:rPr lang="en-US" dirty="0" smtClean="0"/>
              <a:t>French Colonial Developments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Immediate alliance with the </a:t>
            </a:r>
            <a:r>
              <a:rPr lang="en-US" b="1" u="sng" dirty="0" smtClean="0"/>
              <a:t>Huron</a:t>
            </a:r>
            <a:r>
              <a:rPr lang="en-US" dirty="0" smtClean="0"/>
              <a:t> Indians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Makes enemy of the Iroquois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Exposure to illness and European customs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 self-government, complete autocratic rule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Limited population growth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Land-shortages not a problem in France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Huguenots denied right to settle in New France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Focus on Caribbean </a:t>
            </a:r>
            <a:r>
              <a:rPr lang="en-US" dirty="0" smtClean="0"/>
              <a:t>colonies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1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</a:t>
            </a:r>
            <a:r>
              <a:rPr lang="en-US" dirty="0" smtClean="0"/>
              <a:t>French Colonial Developments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971550" lvl="1" indent="-514350">
              <a:buNone/>
            </a:pPr>
            <a:r>
              <a:rPr lang="en-US" dirty="0" smtClean="0"/>
              <a:t>4.	Economic development as a result of the Fur trade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err="1" smtClean="0"/>
              <a:t>Coureurs</a:t>
            </a:r>
            <a:r>
              <a:rPr lang="en-US" b="1" u="sng" dirty="0" smtClean="0"/>
              <a:t> </a:t>
            </a:r>
            <a:r>
              <a:rPr lang="en-US" b="1" u="sng" dirty="0" smtClean="0"/>
              <a:t>de bois</a:t>
            </a:r>
            <a:r>
              <a:rPr lang="en-US" dirty="0" smtClean="0"/>
              <a:t> – Runners of the woods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Voyageurs</a:t>
            </a:r>
            <a:r>
              <a:rPr lang="en-US" dirty="0" smtClean="0"/>
              <a:t> recruited natives in the fur trade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Beaver almost becomes extinct </a:t>
            </a:r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5.	French </a:t>
            </a:r>
            <a:r>
              <a:rPr lang="en-US" dirty="0" smtClean="0"/>
              <a:t>Missionaries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Jesuits</a:t>
            </a:r>
            <a:r>
              <a:rPr lang="en-US" dirty="0" smtClean="0"/>
              <a:t> attempt to convert natives to Catholicism </a:t>
            </a:r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6.	Expansion </a:t>
            </a:r>
            <a:r>
              <a:rPr lang="en-US" dirty="0" smtClean="0"/>
              <a:t>of Influence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Robert de La Salle</a:t>
            </a:r>
            <a:r>
              <a:rPr lang="en-US" dirty="0" smtClean="0"/>
              <a:t> claims </a:t>
            </a:r>
            <a:r>
              <a:rPr lang="en-US" b="1" u="sng" dirty="0" smtClean="0"/>
              <a:t>Louisiana</a:t>
            </a:r>
            <a:r>
              <a:rPr lang="en-US" dirty="0" smtClean="0"/>
              <a:t> for France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Establish trading posts along the Mississippi River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did early French colonial development compare / contrast with English settlements?</a:t>
            </a:r>
          </a:p>
          <a:p>
            <a:pPr lvl="1"/>
            <a:r>
              <a:rPr lang="en-US" dirty="0" smtClean="0"/>
              <a:t>Politically?</a:t>
            </a:r>
          </a:p>
          <a:p>
            <a:pPr lvl="1"/>
            <a:r>
              <a:rPr lang="en-US" dirty="0" smtClean="0"/>
              <a:t>Economically?</a:t>
            </a:r>
          </a:p>
          <a:p>
            <a:pPr lvl="1"/>
            <a:r>
              <a:rPr lang="en-US" dirty="0" smtClean="0"/>
              <a:t>Socially?</a:t>
            </a:r>
          </a:p>
          <a:p>
            <a:pPr lvl="1"/>
            <a:r>
              <a:rPr lang="en-US" dirty="0" smtClean="0"/>
              <a:t>Native Relations…</a:t>
            </a:r>
            <a:r>
              <a:rPr lang="en-US" dirty="0" err="1" smtClean="0"/>
              <a:t>y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 </a:t>
            </a:r>
            <a:r>
              <a:rPr lang="en-US" dirty="0" smtClean="0"/>
              <a:t>European Nations Fight Over Colonies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King William’s War</a:t>
            </a:r>
            <a:r>
              <a:rPr lang="en-US" dirty="0" smtClean="0"/>
              <a:t> and </a:t>
            </a:r>
            <a:r>
              <a:rPr lang="en-US" b="1" u="sng" dirty="0" smtClean="0"/>
              <a:t>Queen Anne’s War</a:t>
            </a:r>
            <a:r>
              <a:rPr lang="en-US" dirty="0" smtClean="0"/>
              <a:t> pits British colonists against fur traders (</a:t>
            </a:r>
            <a:r>
              <a:rPr lang="en-US" dirty="0" err="1" smtClean="0"/>
              <a:t>Coureurs</a:t>
            </a:r>
            <a:r>
              <a:rPr lang="en-US" dirty="0" smtClean="0"/>
              <a:t> de bois)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Few soldiers involved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Foundation of anti-British sentiments at the heart of French-Indian relations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Spain joins France against British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b="1" u="sng" dirty="0" smtClean="0"/>
              <a:t>Treaty of Utrecht</a:t>
            </a:r>
            <a:r>
              <a:rPr lang="en-US" dirty="0" smtClean="0"/>
              <a:t> (1713) gives Acadia, Newfoundland, and Hudson Bay to the </a:t>
            </a:r>
            <a:r>
              <a:rPr lang="en-US" dirty="0" smtClean="0"/>
              <a:t>British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 </a:t>
            </a:r>
            <a:r>
              <a:rPr lang="en-US" dirty="0" smtClean="0"/>
              <a:t>European Nations Fight Over Colonies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War </a:t>
            </a:r>
            <a:r>
              <a:rPr lang="en-US" b="1" u="sng" dirty="0" smtClean="0"/>
              <a:t>of Jenkins’s Ear</a:t>
            </a:r>
            <a:r>
              <a:rPr lang="en-US" dirty="0" smtClean="0"/>
              <a:t> starts when Spanish revenue collectors attempt to stop British smuggling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Confined to Caribbean Sea and Georgia (buffer colony)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Conflict becomes part of </a:t>
            </a:r>
            <a:r>
              <a:rPr lang="en-US" b="1" u="sng" dirty="0" smtClean="0"/>
              <a:t>King George’s War</a:t>
            </a:r>
            <a:r>
              <a:rPr lang="en-US" dirty="0" smtClean="0"/>
              <a:t> 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British capture Fort </a:t>
            </a:r>
            <a:r>
              <a:rPr lang="en-US" dirty="0" err="1" smtClean="0"/>
              <a:t>Louisbourg</a:t>
            </a:r>
            <a:endParaRPr lang="en-US" dirty="0" smtClean="0"/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Returned to France in Treaty of 1748, remained threat to American colonies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492</Words>
  <Application>Microsoft Macintosh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Lesson # 1 – French and Indian War</vt:lpstr>
      <vt:lpstr>Warm-Up</vt:lpstr>
      <vt:lpstr>I. (Delayed) French Entrance into Colonization</vt:lpstr>
      <vt:lpstr>Analysis Question #1</vt:lpstr>
      <vt:lpstr>II. French Colonial Developments </vt:lpstr>
      <vt:lpstr>II. French Colonial Developments </vt:lpstr>
      <vt:lpstr>Analysis Question #2</vt:lpstr>
      <vt:lpstr>III. European Nations Fight Over Colonies </vt:lpstr>
      <vt:lpstr>III. European Nations Fight Over Colonies </vt:lpstr>
      <vt:lpstr>Analysis Question #3</vt:lpstr>
      <vt:lpstr>IV. French and Indian War </vt:lpstr>
      <vt:lpstr>IV. French and Indian War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36</cp:revision>
  <dcterms:created xsi:type="dcterms:W3CDTF">2012-10-09T13:36:24Z</dcterms:created>
  <dcterms:modified xsi:type="dcterms:W3CDTF">2012-10-09T13:56:14Z</dcterms:modified>
</cp:coreProperties>
</file>