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7" r:id="rId3"/>
    <p:sldId id="258" r:id="rId4"/>
    <p:sldId id="261" r:id="rId5"/>
    <p:sldId id="260"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959" autoAdjust="0"/>
    <p:restoredTop sz="94366" autoAdjust="0"/>
  </p:normalViewPr>
  <p:slideViewPr>
    <p:cSldViewPr>
      <p:cViewPr>
        <p:scale>
          <a:sx n="70" d="100"/>
          <a:sy n="70" d="100"/>
        </p:scale>
        <p:origin x="-105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29A97-8344-4E89-B4D2-7B7E38F717BC}" type="datetimeFigureOut">
              <a:rPr lang="en-US" smtClean="0"/>
              <a:pPr/>
              <a:t>3/31/2013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E0059-BE93-45E2-9119-500221DF2BBC}" type="slidenum">
              <a:rPr lang="en-US" smtClean="0"/>
              <a:pPr/>
              <a:t>‹#›</a:t>
            </a:fld>
            <a:endParaRPr lang="en-US"/>
          </a:p>
        </p:txBody>
      </p:sp>
    </p:spTree>
    <p:extLst>
      <p:ext uri="{BB962C8B-B14F-4D97-AF65-F5344CB8AC3E}">
        <p14:creationId xmlns:p14="http://schemas.microsoft.com/office/powerpoint/2010/main" xmlns="" val="2186093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Must include: Name of Conflict, Your Heading, Image Relevant to the Conflict</a:t>
            </a:r>
          </a:p>
          <a:p>
            <a:r>
              <a:rPr lang="en-US" sz="1200" kern="1200" dirty="0" smtClean="0">
                <a:solidFill>
                  <a:schemeClr val="tx1"/>
                </a:solidFill>
                <a:effectLst/>
                <a:latin typeface="+mn-lt"/>
                <a:ea typeface="+mn-ea"/>
                <a:cs typeface="+mn-cs"/>
              </a:rPr>
              <a:t>**Make sure you use a variety of images throughout your power point to support your description.</a:t>
            </a:r>
          </a:p>
          <a:p>
            <a:r>
              <a:rPr lang="en-US" sz="1200" kern="1200" dirty="0" smtClean="0">
                <a:solidFill>
                  <a:schemeClr val="tx1"/>
                </a:solidFill>
                <a:effectLst/>
                <a:latin typeface="+mn-lt"/>
                <a:ea typeface="+mn-ea"/>
                <a:cs typeface="+mn-cs"/>
              </a:rPr>
              <a:t>**These power points will be shared in class Thursday and Friday</a:t>
            </a:r>
          </a:p>
          <a:p>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1</a:t>
            </a:fld>
            <a:endParaRPr lang="en-US"/>
          </a:p>
        </p:txBody>
      </p:sp>
    </p:spTree>
    <p:extLst>
      <p:ext uri="{BB962C8B-B14F-4D97-AF65-F5344CB8AC3E}">
        <p14:creationId xmlns:p14="http://schemas.microsoft.com/office/powerpoint/2010/main" xmlns="" val="2174222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Identify and Describe the groups/nations directly involved in conflict</a:t>
            </a:r>
          </a:p>
          <a:p>
            <a:pPr lvl="1"/>
            <a:r>
              <a:rPr lang="en-US" sz="1200" kern="1200" dirty="0" smtClean="0">
                <a:solidFill>
                  <a:schemeClr val="tx1"/>
                </a:solidFill>
                <a:effectLst/>
                <a:latin typeface="+mn-lt"/>
                <a:ea typeface="+mn-ea"/>
                <a:cs typeface="+mn-cs"/>
              </a:rPr>
              <a:t>Specifically explain the goals of each group participating in the conflict</a:t>
            </a:r>
          </a:p>
          <a:p>
            <a:pPr lvl="0"/>
            <a:r>
              <a:rPr lang="en-US" sz="1200" kern="1200" dirty="0" smtClean="0">
                <a:solidFill>
                  <a:schemeClr val="tx1"/>
                </a:solidFill>
                <a:effectLst/>
                <a:latin typeface="+mn-lt"/>
                <a:ea typeface="+mn-ea"/>
                <a:cs typeface="+mn-cs"/>
              </a:rPr>
              <a:t>Identify the major leaders involved in the different sides of the conflict</a:t>
            </a:r>
          </a:p>
          <a:p>
            <a:r>
              <a:rPr lang="en-US" sz="1200" kern="1200" dirty="0" smtClean="0">
                <a:solidFill>
                  <a:schemeClr val="tx1"/>
                </a:solidFill>
                <a:effectLst/>
                <a:latin typeface="+mn-lt"/>
                <a:ea typeface="+mn-ea"/>
                <a:cs typeface="+mn-cs"/>
              </a:rPr>
              <a:t>Explain how the US and USSR were involved</a:t>
            </a:r>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2</a:t>
            </a:fld>
            <a:endParaRPr lang="en-US"/>
          </a:p>
        </p:txBody>
      </p:sp>
    </p:spTree>
    <p:extLst>
      <p:ext uri="{BB962C8B-B14F-4D97-AF65-F5344CB8AC3E}">
        <p14:creationId xmlns:p14="http://schemas.microsoft.com/office/powerpoint/2010/main" xmlns="" val="203770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Describe the major events of the conflict and how these events shaped the fighting</a:t>
            </a:r>
          </a:p>
          <a:p>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3</a:t>
            </a:fld>
            <a:endParaRPr lang="en-US"/>
          </a:p>
        </p:txBody>
      </p:sp>
    </p:spTree>
    <p:extLst>
      <p:ext uri="{BB962C8B-B14F-4D97-AF65-F5344CB8AC3E}">
        <p14:creationId xmlns:p14="http://schemas.microsoft.com/office/powerpoint/2010/main" xmlns="" val="249889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Provide an accurate time frame for the conflict</a:t>
            </a:r>
          </a:p>
          <a:p>
            <a:pPr lvl="0"/>
            <a:r>
              <a:rPr lang="en-US" sz="1200" kern="1200" dirty="0" smtClean="0">
                <a:solidFill>
                  <a:schemeClr val="tx1"/>
                </a:solidFill>
                <a:effectLst/>
                <a:latin typeface="+mn-lt"/>
                <a:ea typeface="+mn-ea"/>
                <a:cs typeface="+mn-cs"/>
              </a:rPr>
              <a:t>Demonstrate the location of the conflict on several maps</a:t>
            </a:r>
          </a:p>
          <a:p>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4</a:t>
            </a:fld>
            <a:endParaRPr lang="en-US"/>
          </a:p>
        </p:txBody>
      </p:sp>
    </p:spTree>
    <p:extLst>
      <p:ext uri="{BB962C8B-B14F-4D97-AF65-F5344CB8AC3E}">
        <p14:creationId xmlns:p14="http://schemas.microsoft.com/office/powerpoint/2010/main" xmlns="" val="384698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Analyze the major turning points in the conflict and how these turning points led one side to win the conflict (or why there was no conclusion to the fighting)</a:t>
            </a:r>
          </a:p>
          <a:p>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5</a:t>
            </a:fld>
            <a:endParaRPr lang="en-US"/>
          </a:p>
        </p:txBody>
      </p:sp>
    </p:spTree>
    <p:extLst>
      <p:ext uri="{BB962C8B-B14F-4D97-AF65-F5344CB8AC3E}">
        <p14:creationId xmlns:p14="http://schemas.microsoft.com/office/powerpoint/2010/main" xmlns="" val="1094946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Explain how this conflict impacted the balance of power between the United Stated and the Soviet Union</a:t>
            </a:r>
          </a:p>
          <a:p>
            <a:endParaRPr lang="en-US" dirty="0"/>
          </a:p>
        </p:txBody>
      </p:sp>
      <p:sp>
        <p:nvSpPr>
          <p:cNvPr id="4" name="Slide Number Placeholder 3"/>
          <p:cNvSpPr>
            <a:spLocks noGrp="1"/>
          </p:cNvSpPr>
          <p:nvPr>
            <p:ph type="sldNum" sz="quarter" idx="10"/>
          </p:nvPr>
        </p:nvSpPr>
        <p:spPr/>
        <p:txBody>
          <a:bodyPr/>
          <a:lstStyle/>
          <a:p>
            <a:fld id="{AFDE0059-BE93-45E2-9119-500221DF2BBC}" type="slidenum">
              <a:rPr lang="en-US" smtClean="0"/>
              <a:pPr/>
              <a:t>6</a:t>
            </a:fld>
            <a:endParaRPr lang="en-US"/>
          </a:p>
        </p:txBody>
      </p:sp>
    </p:spTree>
    <p:extLst>
      <p:ext uri="{BB962C8B-B14F-4D97-AF65-F5344CB8AC3E}">
        <p14:creationId xmlns:p14="http://schemas.microsoft.com/office/powerpoint/2010/main" xmlns="" val="126443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AB9FD3-0DF9-42D7-AC54-F58500E6C704}" type="datetimeFigureOut">
              <a:rPr lang="en-US" smtClean="0"/>
              <a:pPr/>
              <a:t>3/31/2013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DE9A678-CB05-492D-A0A5-BBEE181F269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AB9FD3-0DF9-42D7-AC54-F58500E6C704}" type="datetimeFigureOut">
              <a:rPr lang="en-US" smtClean="0"/>
              <a:pPr/>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9A678-CB05-492D-A0A5-BBEE181F26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AB9FD3-0DF9-42D7-AC54-F58500E6C704}" type="datetimeFigureOut">
              <a:rPr lang="en-US" smtClean="0"/>
              <a:pPr/>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9A678-CB05-492D-A0A5-BBEE181F26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AB9FD3-0DF9-42D7-AC54-F58500E6C704}" type="datetimeFigureOut">
              <a:rPr lang="en-US" smtClean="0"/>
              <a:pPr/>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9A678-CB05-492D-A0A5-BBEE181F269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AB9FD3-0DF9-42D7-AC54-F58500E6C704}" type="datetimeFigureOut">
              <a:rPr lang="en-US" smtClean="0"/>
              <a:pPr/>
              <a:t>3/31/2013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DE9A678-CB05-492D-A0A5-BBEE181F26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2AB9FD3-0DF9-42D7-AC54-F58500E6C704}" type="datetimeFigureOut">
              <a:rPr lang="en-US" smtClean="0"/>
              <a:pPr/>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9A678-CB05-492D-A0A5-BBEE181F269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AB9FD3-0DF9-42D7-AC54-F58500E6C704}" type="datetimeFigureOut">
              <a:rPr lang="en-US" smtClean="0"/>
              <a:pPr/>
              <a:t>3/31/2013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9A678-CB05-492D-A0A5-BBEE181F269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AB9FD3-0DF9-42D7-AC54-F58500E6C704}" type="datetimeFigureOut">
              <a:rPr lang="en-US" smtClean="0"/>
              <a:pPr/>
              <a:t>3/31/2013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9A678-CB05-492D-A0A5-BBEE181F26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9FD3-0DF9-42D7-AC54-F58500E6C704}" type="datetimeFigureOut">
              <a:rPr lang="en-US" smtClean="0"/>
              <a:pPr/>
              <a:t>3/31/2013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9A678-CB05-492D-A0A5-BBEE181F26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AB9FD3-0DF9-42D7-AC54-F58500E6C704}" type="datetimeFigureOut">
              <a:rPr lang="en-US" smtClean="0"/>
              <a:pPr/>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9A678-CB05-492D-A0A5-BBEE181F269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AB9FD3-0DF9-42D7-AC54-F58500E6C704}" type="datetimeFigureOut">
              <a:rPr lang="en-US" smtClean="0"/>
              <a:pPr/>
              <a:t>3/31/2013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DE9A678-CB05-492D-A0A5-BBEE181F269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2AB9FD3-0DF9-42D7-AC54-F58500E6C704}" type="datetimeFigureOut">
              <a:rPr lang="en-US" smtClean="0"/>
              <a:pPr/>
              <a:t>3/31/2013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E9A678-CB05-492D-A0A5-BBEE181F26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62600" y="3048000"/>
            <a:ext cx="3581400" cy="1295400"/>
          </a:xfrm>
        </p:spPr>
        <p:txBody>
          <a:bodyPr>
            <a:normAutofit/>
          </a:bodyPr>
          <a:lstStyle/>
          <a:p>
            <a:r>
              <a:rPr lang="en-US" sz="3200" b="1" dirty="0" smtClean="0">
                <a:solidFill>
                  <a:schemeClr val="tx2">
                    <a:lumMod val="10000"/>
                  </a:schemeClr>
                </a:solidFill>
              </a:rPr>
              <a:t>By: Sadia Bashir</a:t>
            </a:r>
            <a:endParaRPr lang="en-US" sz="3200" b="1" dirty="0">
              <a:solidFill>
                <a:schemeClr val="tx2">
                  <a:lumMod val="10000"/>
                </a:schemeClr>
              </a:solidFill>
            </a:endParaRPr>
          </a:p>
        </p:txBody>
      </p:sp>
      <p:sp>
        <p:nvSpPr>
          <p:cNvPr id="2" name="Title 1"/>
          <p:cNvSpPr>
            <a:spLocks noGrp="1"/>
          </p:cNvSpPr>
          <p:nvPr>
            <p:ph type="ctrTitle"/>
          </p:nvPr>
        </p:nvSpPr>
        <p:spPr>
          <a:xfrm>
            <a:off x="3886200" y="1447800"/>
            <a:ext cx="5486400" cy="1676400"/>
          </a:xfrm>
        </p:spPr>
        <p:txBody>
          <a:bodyPr>
            <a:noAutofit/>
          </a:bodyPr>
          <a:lstStyle/>
          <a:p>
            <a:r>
              <a:rPr lang="en-US" sz="5400" dirty="0">
                <a:solidFill>
                  <a:schemeClr val="bg1"/>
                </a:solidFill>
                <a:latin typeface="+mn-lt"/>
              </a:rPr>
              <a:t>Ethiopian Civil </a:t>
            </a:r>
            <a:r>
              <a:rPr lang="en-US" sz="5400" dirty="0" smtClean="0">
                <a:solidFill>
                  <a:schemeClr val="bg1"/>
                </a:solidFill>
                <a:latin typeface="+mn-lt"/>
              </a:rPr>
              <a:t>War</a:t>
            </a:r>
            <a:br>
              <a:rPr lang="en-US" sz="5400" dirty="0" smtClean="0">
                <a:solidFill>
                  <a:schemeClr val="bg1"/>
                </a:solidFill>
                <a:latin typeface="+mn-lt"/>
              </a:rPr>
            </a:br>
            <a:r>
              <a:rPr lang="en-US" sz="5400" dirty="0" smtClean="0">
                <a:solidFill>
                  <a:schemeClr val="bg1"/>
                </a:solidFill>
                <a:latin typeface="+mn-lt"/>
              </a:rPr>
              <a:t>1974-1991 </a:t>
            </a:r>
            <a:endParaRPr lang="en-US" sz="5400" dirty="0">
              <a:solidFill>
                <a:schemeClr val="bg1"/>
              </a:solidFill>
              <a:latin typeface="+mn-lt"/>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2895600"/>
            <a:ext cx="3505200" cy="37504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228600"/>
            <a:ext cx="3733800" cy="2514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2290" name="Picture 2" descr="http://graphics8.nytimes.com/images/2012/03/27/opinion/borderlines-africa/borderlines-africa-blog427.jpg"/>
          <p:cNvPicPr>
            <a:picLocks noChangeAspect="1" noChangeArrowheads="1"/>
          </p:cNvPicPr>
          <p:nvPr/>
        </p:nvPicPr>
        <p:blipFill>
          <a:blip r:embed="rId5" cstate="print"/>
          <a:srcRect/>
          <a:stretch>
            <a:fillRect/>
          </a:stretch>
        </p:blipFill>
        <p:spPr bwMode="auto">
          <a:xfrm>
            <a:off x="4343400" y="3573191"/>
            <a:ext cx="4295775" cy="3018109"/>
          </a:xfrm>
          <a:prstGeom prst="rect">
            <a:avLst/>
          </a:prstGeom>
          <a:noFill/>
        </p:spPr>
      </p:pic>
    </p:spTree>
    <p:extLst>
      <p:ext uri="{BB962C8B-B14F-4D97-AF65-F5344CB8AC3E}">
        <p14:creationId xmlns:p14="http://schemas.microsoft.com/office/powerpoint/2010/main" xmlns="" val="1522972233"/>
      </p:ext>
    </p:extLst>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4400" dirty="0"/>
              <a:t>Who Was </a:t>
            </a:r>
            <a:r>
              <a:rPr lang="en-US" sz="4400" dirty="0" smtClean="0"/>
              <a:t>Involved?</a:t>
            </a:r>
            <a:endParaRPr lang="en-US" sz="4400" dirty="0"/>
          </a:p>
        </p:txBody>
      </p:sp>
      <p:sp>
        <p:nvSpPr>
          <p:cNvPr id="3" name="Content Placeholder 2"/>
          <p:cNvSpPr>
            <a:spLocks noGrp="1"/>
          </p:cNvSpPr>
          <p:nvPr>
            <p:ph sz="quarter" idx="1"/>
          </p:nvPr>
        </p:nvSpPr>
        <p:spPr>
          <a:xfrm>
            <a:off x="0" y="609600"/>
            <a:ext cx="9144000" cy="6248400"/>
          </a:xfrm>
        </p:spPr>
        <p:txBody>
          <a:bodyPr>
            <a:normAutofit lnSpcReduction="10000"/>
          </a:bodyPr>
          <a:lstStyle/>
          <a:p>
            <a:r>
              <a:rPr lang="en-US" dirty="0" smtClean="0"/>
              <a:t>The groups/nations that were directly involved in this conflict were the Ethiopian government and people, nationalists from </a:t>
            </a:r>
            <a:r>
              <a:rPr lang="en-US" dirty="0"/>
              <a:t>Eritrea (an Ethiopian area </a:t>
            </a:r>
            <a:r>
              <a:rPr lang="en-US" dirty="0" smtClean="0"/>
              <a:t>along </a:t>
            </a:r>
            <a:r>
              <a:rPr lang="en-US" dirty="0"/>
              <a:t>the Red Sea</a:t>
            </a:r>
            <a:r>
              <a:rPr lang="en-US" dirty="0" smtClean="0"/>
              <a:t>) as well as other parts of the country, Somalia, US, and USSR. </a:t>
            </a:r>
          </a:p>
          <a:p>
            <a:r>
              <a:rPr lang="en-US" dirty="0" smtClean="0"/>
              <a:t>Goals: The goal of the Ethiopian government was to have control over Eritrea, and the Eritrean people wanted independence from Ethiopia. The </a:t>
            </a:r>
            <a:r>
              <a:rPr lang="en-US" baseline="0" dirty="0" smtClean="0"/>
              <a:t>Ethiopian people wanted better living conditions, and government corruption to end. Somalia wanted to have control over the region of Ogaden which was </a:t>
            </a:r>
            <a:r>
              <a:rPr lang="en-US" dirty="0" smtClean="0"/>
              <a:t>conquered by Ethiopian Emperor Menelik .</a:t>
            </a:r>
            <a:endParaRPr lang="en-US" dirty="0"/>
          </a:p>
          <a:p>
            <a:r>
              <a:rPr lang="en-US" dirty="0" smtClean="0"/>
              <a:t>Major leaders: </a:t>
            </a:r>
          </a:p>
          <a:p>
            <a:pPr lvl="1"/>
            <a:r>
              <a:rPr lang="en-US" sz="2600" dirty="0" smtClean="0"/>
              <a:t>Mengitsu Mariam- He was a high ranking officer that grew in rank, and slowly took more and more power. He controlled the military. </a:t>
            </a:r>
          </a:p>
          <a:p>
            <a:pPr lvl="1"/>
            <a:r>
              <a:rPr kumimoji="0" lang="en-US" sz="2600" i="0" kern="1200" dirty="0" smtClean="0">
                <a:solidFill>
                  <a:schemeClr val="tx1"/>
                </a:solidFill>
                <a:latin typeface="+mn-lt"/>
                <a:ea typeface="+mn-ea"/>
                <a:cs typeface="+mn-cs"/>
              </a:rPr>
              <a:t>Haile Selassie- He controlled</a:t>
            </a:r>
            <a:r>
              <a:rPr kumimoji="0" lang="en-US" sz="2600" i="0" kern="1200" baseline="0" dirty="0" smtClean="0">
                <a:solidFill>
                  <a:schemeClr val="tx1"/>
                </a:solidFill>
                <a:latin typeface="+mn-lt"/>
                <a:ea typeface="+mn-ea"/>
                <a:cs typeface="+mn-cs"/>
              </a:rPr>
              <a:t> Ethiopia and was in power for 14 years. He was removed from power. </a:t>
            </a:r>
          </a:p>
          <a:p>
            <a:r>
              <a:rPr lang="en-US" dirty="0" smtClean="0"/>
              <a:t>The US was involved because it supported Ethiopia, and the USSR was involved because it supported </a:t>
            </a:r>
            <a:r>
              <a:rPr lang="en-US" dirty="0" smtClean="0"/>
              <a:t>Somalia and Ethiopia . </a:t>
            </a:r>
            <a:endParaRPr lang="en-US" dirty="0" smtClean="0"/>
          </a:p>
          <a:p>
            <a:pPr lvl="1"/>
            <a:endParaRPr lang="en-US" dirty="0" smtClean="0"/>
          </a:p>
          <a:p>
            <a:pPr lvl="1"/>
            <a:endParaRPr kumimoji="0" lang="en-US" sz="2400" i="0" kern="1200" baseline="0" dirty="0" smtClean="0">
              <a:solidFill>
                <a:schemeClr val="tx1"/>
              </a:solidFill>
              <a:latin typeface="+mn-lt"/>
              <a:ea typeface="+mn-ea"/>
              <a:cs typeface="+mn-cs"/>
            </a:endParaRPr>
          </a:p>
          <a:p>
            <a:pPr lvl="1"/>
            <a:endParaRPr kumimoji="0" lang="en-US" sz="2400" i="0" kern="1200" baseline="0" dirty="0" smtClean="0">
              <a:solidFill>
                <a:schemeClr val="tx1"/>
              </a:solidFill>
              <a:latin typeface="+mn-lt"/>
              <a:ea typeface="+mn-ea"/>
              <a:cs typeface="+mn-cs"/>
            </a:endParaRPr>
          </a:p>
          <a:p>
            <a:pPr lvl="1"/>
            <a:endParaRPr lang="en-US" dirty="0"/>
          </a:p>
        </p:txBody>
      </p:sp>
    </p:spTree>
    <p:extLst>
      <p:ext uri="{BB962C8B-B14F-4D97-AF65-F5344CB8AC3E}">
        <p14:creationId xmlns:p14="http://schemas.microsoft.com/office/powerpoint/2010/main" xmlns="" val="1530318283"/>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914400"/>
          </a:xfrm>
        </p:spPr>
        <p:txBody>
          <a:bodyPr>
            <a:normAutofit/>
          </a:bodyPr>
          <a:lstStyle/>
          <a:p>
            <a:r>
              <a:rPr lang="en-US" dirty="0"/>
              <a:t>What </a:t>
            </a:r>
            <a:r>
              <a:rPr lang="en-US" dirty="0" smtClean="0"/>
              <a:t>Happened?</a:t>
            </a:r>
            <a:endParaRPr lang="en-US" dirty="0"/>
          </a:p>
        </p:txBody>
      </p:sp>
      <p:sp>
        <p:nvSpPr>
          <p:cNvPr id="3" name="Content Placeholder 2"/>
          <p:cNvSpPr>
            <a:spLocks noGrp="1"/>
          </p:cNvSpPr>
          <p:nvPr>
            <p:ph sz="quarter" idx="1"/>
          </p:nvPr>
        </p:nvSpPr>
        <p:spPr>
          <a:xfrm>
            <a:off x="0" y="838200"/>
            <a:ext cx="9144000" cy="6019800"/>
          </a:xfrm>
        </p:spPr>
        <p:txBody>
          <a:bodyPr>
            <a:normAutofit/>
          </a:bodyPr>
          <a:lstStyle/>
          <a:p>
            <a:r>
              <a:rPr lang="en-US" sz="2750" dirty="0" smtClean="0"/>
              <a:t>The first major event that shaped the fighting was the Revolution of 1974. In 1972, and 1973, there was a famine, and Mengitsu blamed Haile  for</a:t>
            </a:r>
            <a:r>
              <a:rPr lang="en-US" sz="2750" baseline="0" dirty="0" smtClean="0"/>
              <a:t> ignoring the famine victims so, he led the military leaders to fight against Haile. Haile was then removed form power, and they took control. </a:t>
            </a:r>
          </a:p>
          <a:p>
            <a:r>
              <a:rPr lang="en-US" sz="2750" dirty="0" smtClean="0"/>
              <a:t>Another event was when the Eritrean people asked for independence from the Ethiopian government and weren’t given independence. </a:t>
            </a:r>
          </a:p>
          <a:p>
            <a:r>
              <a:rPr lang="en-US" sz="2750" dirty="0" smtClean="0"/>
              <a:t>The Ogaden region which was currently being controlled by Ethiopia was also a conflict because the Somalis wanted control over it. Somalis were living there and demanded for independence. Because of the Ogaden region, conflict started between Ethiopia and Somalia. </a:t>
            </a:r>
          </a:p>
          <a:p>
            <a:r>
              <a:rPr lang="en-US" sz="2750" dirty="0" smtClean="0"/>
              <a:t>The military leaders under Mengitsu also led small genocides. </a:t>
            </a:r>
            <a:endParaRPr lang="en-US" sz="2750" dirty="0"/>
          </a:p>
        </p:txBody>
      </p:sp>
    </p:spTree>
    <p:extLst>
      <p:ext uri="{BB962C8B-B14F-4D97-AF65-F5344CB8AC3E}">
        <p14:creationId xmlns:p14="http://schemas.microsoft.com/office/powerpoint/2010/main" xmlns="" val="4008746993"/>
      </p:ext>
    </p:extLst>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838200"/>
          </a:xfrm>
        </p:spPr>
        <p:txBody>
          <a:bodyPr/>
          <a:lstStyle/>
          <a:p>
            <a:r>
              <a:rPr lang="en-US" dirty="0"/>
              <a:t>Where / When?</a:t>
            </a:r>
          </a:p>
        </p:txBody>
      </p:sp>
      <p:pic>
        <p:nvPicPr>
          <p:cNvPr id="44034" name="Picture 2" descr="http://2.bp.blogspot.com/-cDKjFJ9X6o8/TwL6qljcUHI/AAAAAAAAARU/CfXpqpcWBSc/s1600/Ethiopia+ethnic+map.png"/>
          <p:cNvPicPr>
            <a:picLocks noChangeAspect="1" noChangeArrowheads="1"/>
          </p:cNvPicPr>
          <p:nvPr/>
        </p:nvPicPr>
        <p:blipFill>
          <a:blip r:embed="rId3" cstate="print"/>
          <a:srcRect/>
          <a:stretch>
            <a:fillRect/>
          </a:stretch>
        </p:blipFill>
        <p:spPr bwMode="auto">
          <a:xfrm>
            <a:off x="101232" y="914401"/>
            <a:ext cx="5004168" cy="4038599"/>
          </a:xfrm>
          <a:prstGeom prst="rect">
            <a:avLst/>
          </a:prstGeom>
          <a:noFill/>
        </p:spPr>
      </p:pic>
      <p:pic>
        <p:nvPicPr>
          <p:cNvPr id="44036" name="Picture 4" descr="http://seaport.homestead.com/files/image/eritrea.gif"/>
          <p:cNvPicPr>
            <a:picLocks noChangeAspect="1" noChangeArrowheads="1"/>
          </p:cNvPicPr>
          <p:nvPr/>
        </p:nvPicPr>
        <p:blipFill>
          <a:blip r:embed="rId4" cstate="print"/>
          <a:srcRect/>
          <a:stretch>
            <a:fillRect/>
          </a:stretch>
        </p:blipFill>
        <p:spPr bwMode="auto">
          <a:xfrm>
            <a:off x="5257800" y="914400"/>
            <a:ext cx="3733800" cy="4016664"/>
          </a:xfrm>
          <a:prstGeom prst="rect">
            <a:avLst/>
          </a:prstGeom>
          <a:noFill/>
        </p:spPr>
      </p:pic>
      <p:sp>
        <p:nvSpPr>
          <p:cNvPr id="7" name="Content Placeholder 2"/>
          <p:cNvSpPr>
            <a:spLocks noGrp="1"/>
          </p:cNvSpPr>
          <p:nvPr>
            <p:ph sz="quarter" idx="1"/>
          </p:nvPr>
        </p:nvSpPr>
        <p:spPr>
          <a:xfrm>
            <a:off x="0" y="5029200"/>
            <a:ext cx="9144000" cy="1371600"/>
          </a:xfrm>
        </p:spPr>
        <p:txBody>
          <a:bodyPr>
            <a:noAutofit/>
          </a:bodyPr>
          <a:lstStyle/>
          <a:p>
            <a:r>
              <a:rPr lang="en-US" sz="2800" dirty="0" smtClean="0"/>
              <a:t>Revolution: 1974 in Ethiopia</a:t>
            </a:r>
          </a:p>
          <a:p>
            <a:r>
              <a:rPr lang="en-US" sz="2800" dirty="0" smtClean="0"/>
              <a:t>Entrance through Port Assab since 1946</a:t>
            </a:r>
          </a:p>
          <a:p>
            <a:r>
              <a:rPr lang="en-US" sz="2800" dirty="0" smtClean="0"/>
              <a:t>Ogaden Region, and Eritrea conflict.</a:t>
            </a:r>
            <a:endParaRPr lang="en-US" sz="2800" dirty="0"/>
          </a:p>
        </p:txBody>
      </p:sp>
    </p:spTree>
    <p:extLst>
      <p:ext uri="{BB962C8B-B14F-4D97-AF65-F5344CB8AC3E}">
        <p14:creationId xmlns:p14="http://schemas.microsoft.com/office/powerpoint/2010/main" xmlns="" val="1654331982"/>
      </p:ext>
    </p:extLst>
  </p:cSld>
  <p:clrMapOvr>
    <a:masterClrMapping/>
  </p:clrMapOvr>
  <p:transition spd="slow">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838200"/>
          </a:xfrm>
        </p:spPr>
        <p:txBody>
          <a:bodyPr>
            <a:normAutofit/>
          </a:bodyPr>
          <a:lstStyle/>
          <a:p>
            <a:r>
              <a:rPr lang="en-US" dirty="0"/>
              <a:t>Why</a:t>
            </a:r>
            <a:r>
              <a:rPr lang="en-US" dirty="0" smtClean="0"/>
              <a:t>?</a:t>
            </a:r>
            <a:endParaRPr lang="en-US" dirty="0"/>
          </a:p>
        </p:txBody>
      </p:sp>
      <p:sp>
        <p:nvSpPr>
          <p:cNvPr id="3" name="Content Placeholder 2"/>
          <p:cNvSpPr>
            <a:spLocks noGrp="1"/>
          </p:cNvSpPr>
          <p:nvPr>
            <p:ph sz="quarter" idx="1"/>
          </p:nvPr>
        </p:nvSpPr>
        <p:spPr>
          <a:xfrm>
            <a:off x="152400" y="838200"/>
            <a:ext cx="8991600" cy="6019800"/>
          </a:xfrm>
        </p:spPr>
        <p:txBody>
          <a:bodyPr/>
          <a:lstStyle/>
          <a:p>
            <a:r>
              <a:rPr lang="en-US" sz="2800" dirty="0" smtClean="0"/>
              <a:t>The major turning points in the conflict were:</a:t>
            </a:r>
          </a:p>
          <a:p>
            <a:pPr lvl="1"/>
            <a:r>
              <a:rPr lang="en-US" sz="2800" dirty="0" smtClean="0"/>
              <a:t>The Revolution of 1974: when Mengitsu Mariam </a:t>
            </a:r>
            <a:r>
              <a:rPr lang="en-US" sz="2800" dirty="0" smtClean="0"/>
              <a:t>took power and started to change Ethiopia as a whole. After he took power he basically made Ethiopia a dictatorship</a:t>
            </a:r>
            <a:r>
              <a:rPr lang="en-US" sz="2800" dirty="0" smtClean="0"/>
              <a:t>.</a:t>
            </a:r>
          </a:p>
          <a:p>
            <a:pPr lvl="1"/>
            <a:r>
              <a:rPr lang="en-US" sz="2800" dirty="0" smtClean="0"/>
              <a:t>When the Eritrean people weren’t given independence.</a:t>
            </a:r>
          </a:p>
          <a:p>
            <a:pPr lvl="1">
              <a:buNone/>
            </a:pPr>
            <a:r>
              <a:rPr lang="en-US" sz="2800" dirty="0" smtClean="0"/>
              <a:t>Eritrea got independence in 1993 because the UN came in and helped them. </a:t>
            </a:r>
          </a:p>
          <a:p>
            <a:pPr lvl="1">
              <a:buNone/>
            </a:pPr>
            <a:r>
              <a:rPr lang="en-US" sz="2800" dirty="0" smtClean="0"/>
              <a:t>Somalia has control over the Ogaden region now.</a:t>
            </a:r>
          </a:p>
          <a:p>
            <a:pPr lvl="1">
              <a:buNone/>
            </a:pPr>
            <a:r>
              <a:rPr lang="en-US" sz="2800" dirty="0" smtClean="0"/>
              <a:t>In 2006, Mengitsu was found guilty of genocide, and resides in an asylum. </a:t>
            </a:r>
          </a:p>
          <a:p>
            <a:pPr lvl="1"/>
            <a:endParaRPr lang="en-US" sz="2800" dirty="0" smtClean="0"/>
          </a:p>
          <a:p>
            <a:pPr lvl="1">
              <a:buNone/>
            </a:pPr>
            <a:endParaRPr lang="en-US" sz="2800" dirty="0" smtClean="0"/>
          </a:p>
          <a:p>
            <a:pPr lvl="1"/>
            <a:endParaRPr lang="en-US" sz="2800" dirty="0" smtClean="0"/>
          </a:p>
          <a:p>
            <a:pPr lvl="1"/>
            <a:endParaRPr lang="en-US" sz="2800"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 val="170456771"/>
      </p:ext>
    </p:extLst>
  </p:cSld>
  <p:clrMapOvr>
    <a:masterClrMapping/>
  </p:clrMapOvr>
  <p:transition spd="slow">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295400"/>
          </a:xfrm>
        </p:spPr>
        <p:txBody>
          <a:bodyPr>
            <a:noAutofit/>
          </a:bodyPr>
          <a:lstStyle/>
          <a:p>
            <a:r>
              <a:rPr lang="en-US" dirty="0" smtClean="0"/>
              <a:t>How – The impact on the balance of power b/w US and USSR </a:t>
            </a:r>
            <a:endParaRPr lang="en-US" dirty="0"/>
          </a:p>
        </p:txBody>
      </p:sp>
      <p:sp>
        <p:nvSpPr>
          <p:cNvPr id="3" name="Content Placeholder 2"/>
          <p:cNvSpPr>
            <a:spLocks noGrp="1"/>
          </p:cNvSpPr>
          <p:nvPr>
            <p:ph sz="quarter" idx="1"/>
          </p:nvPr>
        </p:nvSpPr>
        <p:spPr>
          <a:xfrm>
            <a:off x="0" y="1371600"/>
            <a:ext cx="8686800" cy="5486400"/>
          </a:xfrm>
        </p:spPr>
        <p:txBody>
          <a:bodyPr/>
          <a:lstStyle/>
          <a:p>
            <a:pPr lvl="0"/>
            <a:r>
              <a:rPr lang="en-US" dirty="0" smtClean="0"/>
              <a:t>This conflict </a:t>
            </a:r>
            <a:r>
              <a:rPr lang="en-US" sz="2800" dirty="0" smtClean="0"/>
              <a:t>impacted the balance of power between the United Stated and the Soviet Union because one side didn’t win. The Ethiopian government had access to the Assab port, and Eritrea got independence. </a:t>
            </a:r>
            <a:endParaRPr lang="en-US" sz="2800" dirty="0" smtClean="0"/>
          </a:p>
          <a:p>
            <a:pPr lvl="0"/>
            <a:r>
              <a:rPr lang="en-US" sz="2800" dirty="0" smtClean="0"/>
              <a:t>The USSR helped Ethiopia keep control of Eritrea, and financed them for military weapons. </a:t>
            </a:r>
          </a:p>
          <a:p>
            <a:pPr lvl="0"/>
            <a:r>
              <a:rPr lang="en-US" sz="2800" dirty="0" smtClean="0"/>
              <a:t>When Soviet Union collapsed, the United States were looked at for help.</a:t>
            </a:r>
          </a:p>
          <a:p>
            <a:pPr lvl="1"/>
            <a:r>
              <a:rPr lang="en-US" dirty="0" smtClean="0"/>
              <a:t>It really didn’t impact their power because USSR collapsed, and the UN got involved so, the US didn’t have to. </a:t>
            </a:r>
            <a:endParaRPr lang="en-US" dirty="0" smtClean="0"/>
          </a:p>
          <a:p>
            <a:endParaRPr lang="en-US" dirty="0"/>
          </a:p>
        </p:txBody>
      </p:sp>
    </p:spTree>
    <p:extLst>
      <p:ext uri="{BB962C8B-B14F-4D97-AF65-F5344CB8AC3E}">
        <p14:creationId xmlns:p14="http://schemas.microsoft.com/office/powerpoint/2010/main" xmlns="" val="483678966"/>
      </p:ext>
    </p:extLst>
  </p:cSld>
  <p:clrMapOvr>
    <a:masterClrMapping/>
  </p:clrMapOvr>
  <p:transition spd="slow">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394</TotalTime>
  <Words>696</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Ethiopian Civil War 1974-1991 </vt:lpstr>
      <vt:lpstr>Who Was Involved?</vt:lpstr>
      <vt:lpstr>What Happened?</vt:lpstr>
      <vt:lpstr>Where / When?</vt:lpstr>
      <vt:lpstr>Why?</vt:lpstr>
      <vt:lpstr>How – The impact on the balance of power b/w US and USSR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Family</cp:lastModifiedBy>
  <cp:revision>41</cp:revision>
  <dcterms:created xsi:type="dcterms:W3CDTF">2013-03-20T17:26:13Z</dcterms:created>
  <dcterms:modified xsi:type="dcterms:W3CDTF">2013-03-31T20:30:59Z</dcterms:modified>
</cp:coreProperties>
</file>